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0.51449275362318847</c:v>
                </c:pt>
                <c:pt idx="1">
                  <c:v>0.48550724637681159</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1.4598540145985399E-2</c:v>
                </c:pt>
                <c:pt idx="1">
                  <c:v>0</c:v>
                </c:pt>
                <c:pt idx="2">
                  <c:v>7.2992700729926996E-3</c:v>
                </c:pt>
                <c:pt idx="3">
                  <c:v>0</c:v>
                </c:pt>
                <c:pt idx="4">
                  <c:v>7.2992700729926996E-3</c:v>
                </c:pt>
                <c:pt idx="5">
                  <c:v>0.97080291970802923</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6.1552900977562413</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The Shrewsbury and Telford Hospital NHS Trust</c:v>
                </c:pt>
                <c:pt idx="3">
                  <c:v>The Dudley Group NHS Foundation Trust</c:v>
                </c:pt>
                <c:pt idx="4">
                  <c:v>The Royal Wolverhampton NHS Trust</c:v>
                </c:pt>
              </c:strCache>
            </c:strRef>
          </c:cat>
          <c:val>
            <c:numRef>
              <c:f>Sheet1!$B$2:$B$6</c:f>
              <c:numCache>
                <c:formatCode>0.0</c:formatCode>
                <c:ptCount val="5"/>
                <c:pt idx="0">
                  <c:v>7.9368976205255644</c:v>
                </c:pt>
                <c:pt idx="1">
                  <c:v>7.6667076407186281</c:v>
                </c:pt>
                <c:pt idx="2">
                  <c:v>7.659282739645966</c:v>
                </c:pt>
                <c:pt idx="3">
                  <c:v>7.0059215788989331</c:v>
                </c:pt>
                <c:pt idx="4">
                  <c:v>6.9763070826306643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The Shrewsbury and Telford Hospital NHS Trust</c:v>
                </c:pt>
                <c:pt idx="3">
                  <c:v>The Dudley Group NHS Foundation Trust</c:v>
                </c:pt>
                <c:pt idx="4">
                  <c:v>The Royal Wolverhampton NHS Trust</c:v>
                </c:pt>
              </c:strCache>
            </c:strRef>
          </c:cat>
          <c:val>
            <c:numRef>
              <c:f>Sheet1!$C$2:$C$6</c:f>
              <c:numCache>
                <c:formatCode>0.0</c:formatCode>
                <c:ptCount val="5"/>
                <c:pt idx="0">
                  <c:v>2.0631023794744356</c:v>
                </c:pt>
                <c:pt idx="1">
                  <c:v>2.3332923592813719</c:v>
                </c:pt>
                <c:pt idx="2">
                  <c:v>2.340717260354034</c:v>
                </c:pt>
                <c:pt idx="3">
                  <c:v>2.9940784211010669</c:v>
                </c:pt>
                <c:pt idx="4">
                  <c:v>3.0236929173693357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Sherwood Forest Hospitals NHS Foundation Trust</c:v>
                </c:pt>
                <c:pt idx="2">
                  <c:v>University Hospitals of North Midlands NHS Trust</c:v>
                </c:pt>
                <c:pt idx="3">
                  <c:v>Sandwell and West Birmingham Hospitals NHS Trust</c:v>
                </c:pt>
                <c:pt idx="4">
                  <c:v>Worcestershire Acute Hospitals NHS Trust</c:v>
                </c:pt>
              </c:strCache>
            </c:strRef>
          </c:cat>
          <c:val>
            <c:numRef>
              <c:f>Sheet1!$B$2:$B$6</c:f>
              <c:numCache>
                <c:formatCode>0.0</c:formatCode>
                <c:ptCount val="5"/>
                <c:pt idx="0">
                  <c:v>5.0771291766944193</c:v>
                </c:pt>
                <c:pt idx="1">
                  <c:v>5.1862286650288896</c:v>
                </c:pt>
                <c:pt idx="2">
                  <c:v>5.9807040166483469</c:v>
                </c:pt>
                <c:pt idx="3">
                  <c:v>6.0466982584273437</c:v>
                </c:pt>
                <c:pt idx="4">
                  <c:v>6.1552900977562413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Sherwood Forest Hospitals NHS Foundation Trust</c:v>
                </c:pt>
                <c:pt idx="2">
                  <c:v>University Hospitals of North Midlands NHS Trust</c:v>
                </c:pt>
                <c:pt idx="3">
                  <c:v>Sandwell and West Birmingham Hospitals NHS Trust</c:v>
                </c:pt>
                <c:pt idx="4">
                  <c:v>Worcestershire Acute Hospitals NHS Trust</c:v>
                </c:pt>
              </c:strCache>
            </c:strRef>
          </c:cat>
          <c:val>
            <c:numRef>
              <c:f>Sheet1!$C$2:$C$6</c:f>
              <c:numCache>
                <c:formatCode>0.0</c:formatCode>
                <c:ptCount val="5"/>
                <c:pt idx="0">
                  <c:v>4.9228708233055807</c:v>
                </c:pt>
                <c:pt idx="1">
                  <c:v>4.8137713349711104</c:v>
                </c:pt>
                <c:pt idx="2">
                  <c:v>4.0192959833516531</c:v>
                </c:pt>
                <c:pt idx="3">
                  <c:v>3.9533017415726563</c:v>
                </c:pt>
                <c:pt idx="4">
                  <c:v>3.8447099022437587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0.86318695191573269</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0.48100766772342141</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0.13410134149497743</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1.3999989059317013</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0.13410134149497743</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0.48100766772342141</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0.11701009194399337</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6.1552900977562413</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WORCESTERSHIRE ROYAL HOSPITAL (34)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WORCESTERSHIRE ROYAL HOSPITAL (34)</c:v>
                </c:pt>
              </c:strCache>
            </c:strRef>
          </c:cat>
          <c:val>
            <c:numRef>
              <c:f>Sheet1!$E$2:$E$3</c:f>
              <c:numCache>
                <c:formatCode>0.0;;</c:formatCode>
                <c:ptCount val="2"/>
                <c:pt idx="0">
                  <c:v>5.7104725983929958</c:v>
                </c:pt>
                <c:pt idx="1">
                  <c:v>5.7421398044545846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WORCESTERSHIRE ROYAL HOSPITAL (34)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WORCESTERSHIRE ROYAL HOSPITAL (34)</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WORCESTERSHIRE ROYAL HOSPITAL (34)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WORCESTERSHIRE ROYAL HOSPITAL (34)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WORCESTERSHIRE ROYAL HOSPITAL (34)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4.2895274016070042</c:v>
                </c:pt>
                <c:pt idx="1">
                  <c:v>4.2578601955454154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WORCESTERSHIRE ROYAL HOSPITAL (76)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WORCESTERSHIRE ROYAL HOSPITAL (76)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WORCESTERSHIRE ROYAL HOSPITAL (76)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WORCESTERSHIRE ROYAL HOSPITAL (76)</c:v>
                </c:pt>
              </c:strCache>
            </c:strRef>
          </c:cat>
          <c:val>
            <c:numRef>
              <c:f>Sheet1!$G$2:$G$3</c:f>
              <c:numCache>
                <c:formatCode>0.0;;</c:formatCode>
                <c:ptCount val="2"/>
                <c:pt idx="0">
                  <c:v>8.2081305860579032</c:v>
                </c:pt>
                <c:pt idx="1">
                  <c:v>8.2368346441997868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WORCESTERSHIRE ROYAL HOSPITAL (76)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WORCESTERSHIRE ROYAL HOSPITAL (76)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WORCESTERSHIRE ROYAL HOSPITAL (76)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1.7918694139420968</c:v>
                </c:pt>
                <c:pt idx="1">
                  <c:v>1.7631653558002132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WORCESTERSHIRE ROYAL HOSPITAL (91)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WORCESTERSHIRE ROYAL HOSPITAL (91)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WORCESTERSHIRE ROYAL HOSPITAL (91)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WORCESTERSHIRE ROYAL HOSPITAL (91)</c:v>
                </c:pt>
              </c:strCache>
            </c:strRef>
          </c:cat>
          <c:val>
            <c:numRef>
              <c:f>Sheet1!$G$2:$G$3</c:f>
              <c:numCache>
                <c:formatCode>0.0;;</c:formatCode>
                <c:ptCount val="2"/>
                <c:pt idx="0">
                  <c:v>9.1292368498776106</c:v>
                </c:pt>
                <c:pt idx="1">
                  <c:v>9.0745730680403049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WORCESTERSHIRE ROYAL HOSPITAL (91)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WORCESTERSHIRE ROYAL HOSPITAL (91)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WORCESTERSHIRE ROYAL HOSPITAL (91)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0.87076315012238936</c:v>
                </c:pt>
                <c:pt idx="1">
                  <c:v>0.92542693195969505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WORCESTERSHIRE ROYAL HOSPITAL (88)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WORCESTERSHIRE ROYAL HOSPITAL (88)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WORCESTERSHIRE ROYAL HOSPITAL (88)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WORCESTERSHIRE ROYAL HOSPITAL (88)</c:v>
                </c:pt>
              </c:strCache>
            </c:strRef>
          </c:cat>
          <c:val>
            <c:numRef>
              <c:f>Sheet1!$G$2:$G$3</c:f>
              <c:numCache>
                <c:formatCode>0.0;;</c:formatCode>
                <c:ptCount val="2"/>
                <c:pt idx="0">
                  <c:v>7.488812665626563</c:v>
                </c:pt>
                <c:pt idx="1">
                  <c:v>7.4372330257126906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WORCESTERSHIRE ROYAL HOSPITAL (88)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WORCESTERSHIRE ROYAL HOSPITAL (88)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WORCESTERSHIRE ROYAL HOSPITAL (88)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2.511187334373437</c:v>
                </c:pt>
                <c:pt idx="1">
                  <c:v>2.5627669742873094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WORCESTERSHIRE ROYAL HOSPITAL (132)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WORCESTERSHIRE ROYAL HOSPITAL (132)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WORCESTERSHIRE ROYAL HOSPITAL (132)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WORCESTERSHIRE ROYAL HOSPITAL (132)</c:v>
                </c:pt>
              </c:strCache>
            </c:strRef>
          </c:cat>
          <c:val>
            <c:numRef>
              <c:f>Sheet1!$G$2:$G$3</c:f>
              <c:numCache>
                <c:formatCode>0.0;;</c:formatCode>
                <c:ptCount val="2"/>
                <c:pt idx="0">
                  <c:v>9.5942080737856763</c:v>
                </c:pt>
                <c:pt idx="1">
                  <c:v>9.5887220786902461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WORCESTERSHIRE ROYAL HOSPITAL (132)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WORCESTERSHIRE ROYAL HOSPITAL (132)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WORCESTERSHIRE ROYAL HOSPITAL (132)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0.40579192621432369</c:v>
                </c:pt>
                <c:pt idx="1">
                  <c:v>0.41127792130975394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WORCESTERSHIRE ROYAL HOSPITAL (130)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WORCESTERSHIRE ROYAL HOSPITAL (130)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WORCESTERSHIRE ROYAL HOSPITAL (130)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WORCESTERSHIRE ROYAL HOSPITAL (130)</c:v>
                </c:pt>
              </c:strCache>
            </c:strRef>
          </c:cat>
          <c:val>
            <c:numRef>
              <c:f>Sheet1!$G$2:$G$3</c:f>
              <c:numCache>
                <c:formatCode>0.0;;</c:formatCode>
                <c:ptCount val="2"/>
                <c:pt idx="0">
                  <c:v>9.1626214963777386</c:v>
                </c:pt>
                <c:pt idx="1">
                  <c:v>9.1359758828516586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WORCESTERSHIRE ROYAL HOSPITAL (130)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WORCESTERSHIRE ROYAL HOSPITAL (130)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WORCESTERSHIRE ROYAL HOSPITAL (130)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0.83737850362226141</c:v>
                </c:pt>
                <c:pt idx="1">
                  <c:v>0.86402411714834138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0.18796992481203009</c:v>
                </c:pt>
                <c:pt idx="1">
                  <c:v>0.81203007518796999</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WORCESTERSHIRE ROYAL HOSPITAL (134)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WORCESTERSHIRE ROYAL HOSPITAL (134)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WORCESTERSHIRE ROYAL HOSPITAL (134)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WORCESTERSHIRE ROYAL HOSPITAL (134)</c:v>
                </c:pt>
              </c:strCache>
            </c:strRef>
          </c:cat>
          <c:val>
            <c:numRef>
              <c:f>Sheet1!$G$2:$G$3</c:f>
              <c:numCache>
                <c:formatCode>0.0;;</c:formatCode>
                <c:ptCount val="2"/>
                <c:pt idx="0">
                  <c:v>7.8943431434956857</c:v>
                </c:pt>
                <c:pt idx="1">
                  <c:v>7.835945520519159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WORCESTERSHIRE ROYAL HOSPITAL (134)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WORCESTERSHIRE ROYAL HOSPITAL (134)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WORCESTERSHIRE ROYAL HOSPITAL (134)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2.1056568565043143</c:v>
                </c:pt>
                <c:pt idx="1">
                  <c:v>2.164054479480841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WORCESTERSHIRE ROYAL HOSPITAL (87)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WORCESTERSHIRE ROYAL HOSPITAL (87)</c:v>
                </c:pt>
              </c:strCache>
            </c:strRef>
          </c:cat>
          <c:val>
            <c:numRef>
              <c:f>Sheet1!$E$2:$E$3</c:f>
              <c:numCache>
                <c:formatCode>0.0;;</c:formatCode>
                <c:ptCount val="2"/>
                <c:pt idx="0">
                  <c:v>7.056724578906036</c:v>
                </c:pt>
                <c:pt idx="1">
                  <c:v>6.9962813898887282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WORCESTERSHIRE ROYAL HOSPITAL (87)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WORCESTERSHIRE ROYAL HOSPITAL (87)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WORCESTERSHIRE ROYAL HOSPITAL (87)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WORCESTERSHIRE ROYAL HOSPITAL (87)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WORCESTERSHIRE ROYAL HOSPITAL (87)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2.943275421093964</c:v>
                </c:pt>
                <c:pt idx="1">
                  <c:v>3.0037186101112718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WORCESTERSHIRE ROYAL HOSPITAL (129)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WORCESTERSHIRE ROYAL HOSPITAL (129)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WORCESTERSHIRE ROYAL HOSPITAL (129)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WORCESTERSHIRE ROYAL HOSPITAL (129)</c:v>
                </c:pt>
              </c:strCache>
            </c:strRef>
          </c:cat>
          <c:val>
            <c:numRef>
              <c:f>Sheet1!$G$2:$G$3</c:f>
              <c:numCache>
                <c:formatCode>0.0;;</c:formatCode>
                <c:ptCount val="2"/>
                <c:pt idx="0">
                  <c:v>8.8160011923803907</c:v>
                </c:pt>
                <c:pt idx="1">
                  <c:v>8.811940197674291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WORCESTERSHIRE ROYAL HOSPITAL (129)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WORCESTERSHIRE ROYAL HOSPITAL (129)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WORCESTERSHIRE ROYAL HOSPITAL (129)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1.1839988076196093</c:v>
                </c:pt>
                <c:pt idx="1">
                  <c:v>1.188059802325709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WORCESTERSHIRE ROYAL HOSPITAL (131)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WORCESTERSHIRE ROYAL HOSPITAL (131)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WORCESTERSHIRE ROYAL HOSPITAL (131)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WORCESTERSHIRE ROYAL HOSPITAL (131)</c:v>
                </c:pt>
              </c:strCache>
            </c:strRef>
          </c:cat>
          <c:val>
            <c:numRef>
              <c:f>Sheet1!$G$2:$G$3</c:f>
              <c:numCache>
                <c:formatCode>0.0;;</c:formatCode>
                <c:ptCount val="2"/>
                <c:pt idx="0">
                  <c:v>8.3237950872584374</c:v>
                </c:pt>
                <c:pt idx="1">
                  <c:v>8.3291672703727979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WORCESTERSHIRE ROYAL HOSPITAL (131)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WORCESTERSHIRE ROYAL HOSPITAL (131)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WORCESTERSHIRE ROYAL HOSPITAL (131)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1.6762049127415626</c:v>
                </c:pt>
                <c:pt idx="1">
                  <c:v>1.6708327296272021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WORCESTERSHIRE ROYAL HOSPITAL (133)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WORCESTERSHIRE ROYAL HOSPITAL (133)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WORCESTERSHIRE ROYAL HOSPITAL (133)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WORCESTERSHIRE ROYAL HOSPITAL (133)</c:v>
                </c:pt>
              </c:strCache>
            </c:strRef>
          </c:cat>
          <c:val>
            <c:numRef>
              <c:f>Sheet1!$G$2:$G$3</c:f>
              <c:numCache>
                <c:formatCode>0.0;;</c:formatCode>
                <c:ptCount val="2"/>
                <c:pt idx="0">
                  <c:v>9.1371543604620005</c:v>
                </c:pt>
                <c:pt idx="1">
                  <c:v>9.1457618811445158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WORCESTERSHIRE ROYAL HOSPITAL (133)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WORCESTERSHIRE ROYAL HOSPITAL (133)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WORCESTERSHIRE ROYAL HOSPITAL (133)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0.86284563953799953</c:v>
                </c:pt>
                <c:pt idx="1">
                  <c:v>0.85423811885548417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WORCESTERSHIRE ROYAL HOSPITAL (131)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WORCESTERSHIRE ROYAL HOSPITAL (131)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WORCESTERSHIRE ROYAL HOSPITAL (131)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WORCESTERSHIRE ROYAL HOSPITAL (131)</c:v>
                </c:pt>
              </c:strCache>
            </c:strRef>
          </c:cat>
          <c:val>
            <c:numRef>
              <c:f>Sheet1!$G$2:$G$3</c:f>
              <c:numCache>
                <c:formatCode>0.0;;</c:formatCode>
                <c:ptCount val="2"/>
                <c:pt idx="0">
                  <c:v>8.2446065950167302</c:v>
                </c:pt>
                <c:pt idx="1">
                  <c:v>8.2209279669294446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WORCESTERSHIRE ROYAL HOSPITAL (131)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WORCESTERSHIRE ROYAL HOSPITAL (131)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WORCESTERSHIRE ROYAL HOSPITAL (131)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1.7553934049832698</c:v>
                </c:pt>
                <c:pt idx="1">
                  <c:v>1.7790720330705554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WORCESTERSHIRE ROYAL HOSPITAL (133)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WORCESTERSHIRE ROYAL HOSPITAL (133)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WORCESTERSHIRE ROYAL HOSPITAL (133)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WORCESTERSHIRE ROYAL HOSPITAL (133)</c:v>
                </c:pt>
              </c:strCache>
            </c:strRef>
          </c:cat>
          <c:val>
            <c:numRef>
              <c:f>Sheet1!$G$2:$G$3</c:f>
              <c:numCache>
                <c:formatCode>0.0;;</c:formatCode>
                <c:ptCount val="2"/>
                <c:pt idx="0">
                  <c:v>8.9759575003246912</c:v>
                </c:pt>
                <c:pt idx="1">
                  <c:v>8.9721179963853732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WORCESTERSHIRE ROYAL HOSPITAL (133)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WORCESTERSHIRE ROYAL HOSPITAL (133)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WORCESTERSHIRE ROYAL HOSPITAL (133)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1.0240424996753088</c:v>
                </c:pt>
                <c:pt idx="1">
                  <c:v>1.0278820036146268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WORCESTERSHIRE ROYAL HOSPITAL (134)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WORCESTERSHIRE ROYAL HOSPITAL (134)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WORCESTERSHIRE ROYAL HOSPITAL (134)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WORCESTERSHIRE ROYAL HOSPITAL (134)</c:v>
                </c:pt>
              </c:strCache>
            </c:strRef>
          </c:cat>
          <c:val>
            <c:numRef>
              <c:f>Sheet1!$G$2:$G$3</c:f>
              <c:numCache>
                <c:formatCode>0.0;;</c:formatCode>
                <c:ptCount val="2"/>
                <c:pt idx="0">
                  <c:v>8.6767761460558059</c:v>
                </c:pt>
                <c:pt idx="1">
                  <c:v>8.6988345520368053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WORCESTERSHIRE ROYAL HOSPITAL (134)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WORCESTERSHIRE ROYAL HOSPITAL (134)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WORCESTERSHIRE ROYAL HOSPITAL (134)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1.3232238539441941</c:v>
                </c:pt>
                <c:pt idx="1">
                  <c:v>1.3011654479631947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WORCESTERSHIRE ROYAL HOSPITAL (120)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WORCESTERSHIRE ROYAL HOSPITAL (120)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WORCESTERSHIRE ROYAL HOSPITAL (120)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WORCESTERSHIRE ROYAL HOSPITAL (120)</c:v>
                </c:pt>
              </c:strCache>
            </c:strRef>
          </c:cat>
          <c:val>
            <c:numRef>
              <c:f>Sheet1!$G$2:$G$3</c:f>
              <c:numCache>
                <c:formatCode>0.0;;</c:formatCode>
                <c:ptCount val="2"/>
                <c:pt idx="0">
                  <c:v>5.8245313583488016</c:v>
                </c:pt>
                <c:pt idx="1">
                  <c:v>5.7852914755718219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WORCESTERSHIRE ROYAL HOSPITAL (120)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WORCESTERSHIRE ROYAL HOSPITAL (120)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WORCESTERSHIRE ROYAL HOSPITAL (120)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4.1754686416511984</c:v>
                </c:pt>
                <c:pt idx="1">
                  <c:v>4.2147085244281781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WORCESTERSHIRE ROYAL HOSPITAL (126)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WORCESTERSHIRE ROYAL HOSPITAL (126)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WORCESTERSHIRE ROYAL HOSPITAL (126)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WORCESTERSHIRE ROYAL HOSPITAL (126)</c:v>
                </c:pt>
              </c:strCache>
            </c:strRef>
          </c:cat>
          <c:val>
            <c:numRef>
              <c:f>Sheet1!$G$2:$G$3</c:f>
              <c:numCache>
                <c:formatCode>0.0;;</c:formatCode>
                <c:ptCount val="2"/>
                <c:pt idx="0">
                  <c:v>7.2795481139964799</c:v>
                </c:pt>
                <c:pt idx="1">
                  <c:v>7.2894993175201934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WORCESTERSHIRE ROYAL HOSPITAL (126)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WORCESTERSHIRE ROYAL HOSPITAL (126)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WORCESTERSHIRE ROYAL HOSPITAL (126)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2.7204518860035201</c:v>
                </c:pt>
                <c:pt idx="1">
                  <c:v>2.7105006824798066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3">
                  <c:v>53</c:v>
                </c:pt>
                <c:pt idx="4">
                  <c:v>2</c:v>
                </c:pt>
                <c:pt idx="5">
                  <c:v>2</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WORCESTERSHIRE ROYAL HOSPITAL (134)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WORCESTERSHIRE ROYAL HOSPITAL (134)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WORCESTERSHIRE ROYAL HOSPITAL (134)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WORCESTERSHIRE ROYAL HOSPITAL (134)</c:v>
                </c:pt>
              </c:strCache>
            </c:strRef>
          </c:cat>
          <c:val>
            <c:numRef>
              <c:f>Sheet1!$G$2:$G$3</c:f>
              <c:numCache>
                <c:formatCode>0.0;;</c:formatCode>
                <c:ptCount val="2"/>
                <c:pt idx="0">
                  <c:v>8.9960911054131394</c:v>
                </c:pt>
                <c:pt idx="1">
                  <c:v>8.990348040344605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WORCESTERSHIRE ROYAL HOSPITAL (134)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WORCESTERSHIRE ROYAL HOSPITAL (134)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WORCESTERSHIRE ROYAL HOSPITAL (134)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1.0039088945868606</c:v>
                </c:pt>
                <c:pt idx="1">
                  <c:v>1.009651959655395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WORCESTERSHIRE ROYAL HOSPITAL (134)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WORCESTERSHIRE ROYAL HOSPITAL (134)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WORCESTERSHIRE ROYAL HOSPITAL (134)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WORCESTERSHIRE ROYAL HOSPITAL (134)</c:v>
                </c:pt>
              </c:strCache>
            </c:strRef>
          </c:cat>
          <c:val>
            <c:numRef>
              <c:f>Sheet1!$G$2:$G$3</c:f>
              <c:numCache>
                <c:formatCode>0.0;;</c:formatCode>
                <c:ptCount val="2"/>
                <c:pt idx="0">
                  <c:v>6.7285685729682347</c:v>
                </c:pt>
                <c:pt idx="1">
                  <c:v>6.7695157023596524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WORCESTERSHIRE ROYAL HOSPITAL (134)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WORCESTERSHIRE ROYAL HOSPITAL (134)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WORCESTERSHIRE ROYAL HOSPITAL (134)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3.2714314270317653</c:v>
                </c:pt>
                <c:pt idx="1">
                  <c:v>3.2304842976403476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WORCESTERSHIRE ROYAL HOSPITAL (124)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WORCESTERSHIRE ROYAL HOSPITAL (124)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WORCESTERSHIRE ROYAL HOSPITAL (124)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WORCESTERSHIRE ROYAL HOSPITAL (124)</c:v>
                </c:pt>
              </c:strCache>
            </c:strRef>
          </c:cat>
          <c:val>
            <c:numRef>
              <c:f>Sheet1!$G$2:$G$3</c:f>
              <c:numCache>
                <c:formatCode>0.0;;</c:formatCode>
                <c:ptCount val="2"/>
                <c:pt idx="0">
                  <c:v>6.9625934543889283</c:v>
                </c:pt>
                <c:pt idx="1">
                  <c:v>6.967308245490373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WORCESTERSHIRE ROYAL HOSPITAL (124)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WORCESTERSHIRE ROYAL HOSPITAL (124)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WORCESTERSHIRE ROYAL HOSPITAL (124)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3.0374065456110717</c:v>
                </c:pt>
                <c:pt idx="1">
                  <c:v>3.032691754509627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WORCESTERSHIRE ROYAL HOSPITAL (131)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WORCESTERSHIRE ROYAL HOSPITAL (131)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WORCESTERSHIRE ROYAL HOSPITAL (131)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WORCESTERSHIRE ROYAL HOSPITAL (131)</c:v>
                </c:pt>
              </c:strCache>
            </c:strRef>
          </c:cat>
          <c:val>
            <c:numRef>
              <c:f>Sheet1!$G$2:$G$3</c:f>
              <c:numCache>
                <c:formatCode>0.0;;</c:formatCode>
                <c:ptCount val="2"/>
                <c:pt idx="0">
                  <c:v>7.3063318584367014</c:v>
                </c:pt>
                <c:pt idx="1">
                  <c:v>7.3312298454868028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WORCESTERSHIRE ROYAL HOSPITAL (131)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WORCESTERSHIRE ROYAL HOSPITAL (131)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WORCESTERSHIRE ROYAL HOSPITAL (131)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2.6936681415632986</c:v>
                </c:pt>
                <c:pt idx="1">
                  <c:v>2.6687701545131972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WORCESTERSHIRE ROYAL HOSPITAL (133)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WORCESTERSHIRE ROYAL HOSPITAL (133)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WORCESTERSHIRE ROYAL HOSPITAL (133)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WORCESTERSHIRE ROYAL HOSPITAL (133)</c:v>
                </c:pt>
              </c:strCache>
            </c:strRef>
          </c:cat>
          <c:val>
            <c:numRef>
              <c:f>Sheet1!$G$2:$G$3</c:f>
              <c:numCache>
                <c:formatCode>0.0;;</c:formatCode>
                <c:ptCount val="2"/>
                <c:pt idx="0">
                  <c:v>8.1985052720855336</c:v>
                </c:pt>
                <c:pt idx="1">
                  <c:v>8.1820959651544811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WORCESTERSHIRE ROYAL HOSPITAL (133)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WORCESTERSHIRE ROYAL HOSPITAL (133)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WORCESTERSHIRE ROYAL HOSPITAL (133)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1.8014947279144664</c:v>
                </c:pt>
                <c:pt idx="1">
                  <c:v>1.8179040348455189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WORCESTERSHIRE ROYAL HOSPITAL (132)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WORCESTERSHIRE ROYAL HOSPITAL (132)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WORCESTERSHIRE ROYAL HOSPITAL (132)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WORCESTERSHIRE ROYAL HOSPITAL (132)</c:v>
                </c:pt>
              </c:strCache>
            </c:strRef>
          </c:cat>
          <c:val>
            <c:numRef>
              <c:f>Sheet1!$G$2:$G$3</c:f>
              <c:numCache>
                <c:formatCode>0.0;;</c:formatCode>
                <c:ptCount val="2"/>
                <c:pt idx="0">
                  <c:v>8.5646263268825606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WORCESTERSHIRE ROYAL HOSPITAL (132)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WORCESTERSHIRE ROYAL HOSPITAL (132)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WORCESTERSHIRE ROYAL HOSPITAL (132)</c:v>
                </c:pt>
              </c:strCache>
            </c:strRef>
          </c:cat>
          <c:val>
            <c:numRef>
              <c:f>Sheet1!$J$2:$J$3</c:f>
              <c:numCache>
                <c:formatCode>0.0;;</c:formatCode>
                <c:ptCount val="2"/>
                <c:pt idx="0">
                  <c:v>0</c:v>
                </c:pt>
                <c:pt idx="1">
                  <c:v>8.563500656254968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1.4353736731174394</c:v>
                </c:pt>
                <c:pt idx="1">
                  <c:v>1.436499343745032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WORCESTERSHIRE ROYAL HOSPITAL (123)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WORCESTERSHIRE ROYAL HOSPITAL (123)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WORCESTERSHIRE ROYAL HOSPITAL (123)</c:v>
                </c:pt>
              </c:strCache>
            </c:strRef>
          </c:cat>
          <c:val>
            <c:numRef>
              <c:f>Sheet1!$F$2:$F$3</c:f>
              <c:numCache>
                <c:formatCode>0.0;;</c:formatCode>
                <c:ptCount val="2"/>
                <c:pt idx="0">
                  <c:v>6.985056101573023</c:v>
                </c:pt>
                <c:pt idx="1">
                  <c:v>6.9995752747625612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WORCESTERSHIRE ROYAL HOSPITAL (123)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WORCESTERSHIRE ROYAL HOSPITAL (123)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WORCESTERSHIRE ROYAL HOSPITAL (123)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WORCESTERSHIRE ROYAL HOSPITAL (123)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3.014943898426977</c:v>
                </c:pt>
                <c:pt idx="1">
                  <c:v>3.0004247252374388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7.6962876738159673</c:v>
                </c:pt>
                <c:pt idx="1">
                  <c:v>6.059674001069479</c:v>
                </c:pt>
                <c:pt idx="2">
                  <c:v>5.0732318719498899</c:v>
                </c:pt>
                <c:pt idx="3">
                  <c:v>6.4935210158994447</c:v>
                </c:pt>
                <c:pt idx="4">
                  <c:v>6.6594265957340069</c:v>
                </c:pt>
                <c:pt idx="5">
                  <c:v>6.3907180283601566</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7.0515314393592261</c:v>
                </c:pt>
                <c:pt idx="1">
                  <c:v>5.8305717473026641</c:v>
                </c:pt>
                <c:pt idx="2">
                  <c:v>7.2363801356806272</c:v>
                </c:pt>
                <c:pt idx="3">
                  <c:v>6.8914123186510592</c:v>
                </c:pt>
                <c:pt idx="4">
                  <c:v>6.8420590406472854</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8.8067246125899601</c:v>
                </c:pt>
                <c:pt idx="2">
                  <c:v>8.8316805377937673</c:v>
                </c:pt>
                <c:pt idx="3">
                  <c:v>8.8432934840362005</c:v>
                </c:pt>
                <c:pt idx="4">
                  <c:v>8.9912099606008073</c:v>
                </c:pt>
                <c:pt idx="5">
                  <c:v>8.6432535473979701</c:v>
                </c:pt>
                <c:pt idx="6">
                  <c:v>8.5020569950348399</c:v>
                </c:pt>
                <c:pt idx="7">
                  <c:v>9.069897071879117</c:v>
                </c:pt>
                <c:pt idx="8">
                  <c:v>8.9432733273014655</c:v>
                </c:pt>
                <c:pt idx="9">
                  <c:v>8.7212078689356076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3</c:v>
                </c:pt>
                <c:pt idx="1">
                  <c:v>51</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8.0049478988784628</c:v>
                </c:pt>
                <c:pt idx="1">
                  <c:v>8.4565879548841387</c:v>
                </c:pt>
                <c:pt idx="2">
                  <c:v>7.5905333564445971</c:v>
                </c:pt>
                <c:pt idx="3">
                  <c:v>8.5438358891807322</c:v>
                </c:pt>
                <c:pt idx="4">
                  <c:v>8.3451584328577866</c:v>
                </c:pt>
                <c:pt idx="5">
                  <c:v>8.5119805106066391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9.0004979945271639</c:v>
                </c:pt>
                <c:pt idx="2">
                  <c:v>8.8236114081174044</c:v>
                </c:pt>
                <c:pt idx="3">
                  <c:v>9.0666759758178692</c:v>
                </c:pt>
                <c:pt idx="4">
                  <c:v>9.2688605969805025</c:v>
                </c:pt>
                <c:pt idx="5">
                  <c:v>9.2033855052789839</c:v>
                </c:pt>
                <c:pt idx="6">
                  <c:v>8.556441875008252</c:v>
                </c:pt>
                <c:pt idx="7">
                  <c:v>9.2631446155209947</c:v>
                </c:pt>
                <c:pt idx="8">
                  <c:v>8.9581163630647858</c:v>
                </c:pt>
                <c:pt idx="9">
                  <c:v>8.7731673756831121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7.9312027797818754</c:v>
                </c:pt>
                <c:pt idx="2">
                  <c:v>8.5674056303227371</c:v>
                </c:pt>
                <c:pt idx="3">
                  <c:v>8.7201565580183349</c:v>
                </c:pt>
                <c:pt idx="4">
                  <c:v>8.5703101428678394</c:v>
                </c:pt>
                <c:pt idx="5">
                  <c:v>8.3293955200338523</c:v>
                </c:pt>
                <c:pt idx="6">
                  <c:v>7.7282540032391953</c:v>
                </c:pt>
                <c:pt idx="7">
                  <c:v>8.2748739241661724</c:v>
                </c:pt>
                <c:pt idx="8">
                  <c:v>7.8671470423166854</c:v>
                </c:pt>
                <c:pt idx="9">
                  <c:v>8.0317827105814139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8.2819675028775421</c:v>
                </c:pt>
                <c:pt idx="1">
                  <c:v>7.8702950313401123</c:v>
                </c:pt>
                <c:pt idx="2">
                  <c:v>8.1631063858780397</c:v>
                </c:pt>
                <c:pt idx="3">
                  <c:v>8.2354721673150522</c:v>
                </c:pt>
                <c:pt idx="4">
                  <c:v>9.2909705062104653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8.230665967111733</c:v>
                </c:pt>
                <c:pt idx="1">
                  <c:v>8.7476024592639554</c:v>
                </c:pt>
                <c:pt idx="2">
                  <c:v>7.9588195009639326</c:v>
                </c:pt>
                <c:pt idx="3">
                  <c:v>9.0102400997146237</c:v>
                </c:pt>
                <c:pt idx="4">
                  <c:v>8.7381029571670261</c:v>
                </c:pt>
                <c:pt idx="5">
                  <c:v>8.5858939554926881</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9.1836921751100906</c:v>
                </c:pt>
                <c:pt idx="2">
                  <c:v>9.2016348986351755</c:v>
                </c:pt>
                <c:pt idx="3">
                  <c:v>9.5898578366775702</c:v>
                </c:pt>
                <c:pt idx="4">
                  <c:v>9.4195275153864682</c:v>
                </c:pt>
                <c:pt idx="5">
                  <c:v>9.5063102973963005</c:v>
                </c:pt>
                <c:pt idx="6">
                  <c:v>9.4185579887286028</c:v>
                </c:pt>
                <c:pt idx="7">
                  <c:v>9.3670003599117759</c:v>
                </c:pt>
                <c:pt idx="8">
                  <c:v>9.429681277664093</c:v>
                </c:pt>
                <c:pt idx="9">
                  <c:v>9.5369398087619945</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7.4111030643325053</c:v>
                </c:pt>
                <c:pt idx="1">
                  <c:v>8.0684678847666991</c:v>
                </c:pt>
                <c:pt idx="2">
                  <c:v>8.0021813445708609</c:v>
                </c:pt>
                <c:pt idx="3">
                  <c:v>8.160151777151011</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7.7422510513015901</c:v>
                </c:pt>
                <c:pt idx="1">
                  <c:v>6.9646904272141814</c:v>
                </c:pt>
                <c:pt idx="2">
                  <c:v>6.3968581245844449</c:v>
                </c:pt>
                <c:pt idx="3">
                  <c:v>6.7951619994418184</c:v>
                </c:pt>
                <c:pt idx="4">
                  <c:v>7.2389037919445114</c:v>
                </c:pt>
                <c:pt idx="5">
                  <c:v>7.2691801574102302</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8.4577255347839806</c:v>
                </c:pt>
                <c:pt idx="1">
                  <c:v>8.5393012496831577</c:v>
                </c:pt>
                <c:pt idx="2">
                  <c:v>8.2949578778035917</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8.7876699509444531</c:v>
                </c:pt>
                <c:pt idx="1">
                  <c:v>9.2261555987081287</c:v>
                </c:pt>
                <c:pt idx="2">
                  <c:v>9.3085868698943646</c:v>
                </c:pt>
                <c:pt idx="3">
                  <c:v>9.2670688754867516</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8.5646263268825606</c:v>
                </c:pt>
                <c:pt idx="1">
                  <c:v>6.8408700247683294</c:v>
                </c:pt>
                <c:pt idx="2">
                  <c:v>8.5245635621300568</c:v>
                </c:pt>
                <c:pt idx="3">
                  <c:v>6.7285685729682347</c:v>
                </c:pt>
                <c:pt idx="4">
                  <c:v>9.2909705062104653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6.1530225076975773</c:v>
                </c:pt>
                <c:pt idx="2">
                  <c:v>7.8699749005803694</c:v>
                </c:pt>
                <c:pt idx="3">
                  <c:v>6.2372960590447173</c:v>
                </c:pt>
                <c:pt idx="4">
                  <c:v>8.9736248367367377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8.7290975767335581</c:v>
                </c:pt>
                <c:pt idx="1">
                  <c:v>8.8187643758849141</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8.7827856241534885</c:v>
                </c:pt>
                <c:pt idx="1">
                  <c:v>8.7532361446090849</c:v>
                </c:pt>
                <c:pt idx="2">
                  <c:v>8.7569684738639495</c:v>
                </c:pt>
                <c:pt idx="3">
                  <c:v>8.7481181822783167</c:v>
                </c:pt>
                <c:pt idx="4">
                  <c:v>8.5091995059075032</c:v>
                </c:pt>
                <c:pt idx="5">
                  <c:v>8.7310245756439873</c:v>
                </c:pt>
                <c:pt idx="6">
                  <c:v>7.1720772126810486</c:v>
                </c:pt>
                <c:pt idx="7">
                  <c:v>8.9077277079781041</c:v>
                </c:pt>
                <c:pt idx="8">
                  <c:v>8.161591329710383</c:v>
                </c:pt>
                <c:pt idx="9">
                  <c:v>8.2081305860579032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4.6919957709744136</c:v>
                </c:pt>
                <c:pt idx="1">
                  <c:v>5.871527765127885</c:v>
                </c:pt>
                <c:pt idx="2">
                  <c:v>7.0121808942897363</c:v>
                </c:pt>
                <c:pt idx="3">
                  <c:v>5.7104725983929958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7.4933875017024247</c:v>
                </c:pt>
                <c:pt idx="1">
                  <c:v>7.2039972561926842</c:v>
                </c:pt>
                <c:pt idx="2">
                  <c:v>7.488812665626563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9.1692748051882127</c:v>
                </c:pt>
                <c:pt idx="1">
                  <c:v>9.1292368498776106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9.4822122137975295</c:v>
                </c:pt>
                <c:pt idx="1">
                  <c:v>9.6841306744280242</c:v>
                </c:pt>
                <c:pt idx="2">
                  <c:v>9.2162116612989546</c:v>
                </c:pt>
                <c:pt idx="3">
                  <c:v>9.9124947751293568</c:v>
                </c:pt>
                <c:pt idx="4">
                  <c:v>9.9074698287582361</c:v>
                </c:pt>
                <c:pt idx="5">
                  <c:v>8.154842402460206</c:v>
                </c:pt>
                <c:pt idx="6">
                  <c:v>8.7261552329468941</c:v>
                </c:pt>
                <c:pt idx="7">
                  <c:v>9.3988337566414515</c:v>
                </c:pt>
                <c:pt idx="8">
                  <c:v>9.7217326252634937</c:v>
                </c:pt>
                <c:pt idx="9">
                  <c:v>9.5942080737856763</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7.7343383538042572</c:v>
                </c:pt>
                <c:pt idx="1">
                  <c:v>7.4094988147950946</c:v>
                </c:pt>
                <c:pt idx="2">
                  <c:v>8.0678254353007706</c:v>
                </c:pt>
                <c:pt idx="3">
                  <c:v>7.7249444849489883</c:v>
                </c:pt>
                <c:pt idx="4">
                  <c:v>7.1556861352660368</c:v>
                </c:pt>
                <c:pt idx="5">
                  <c:v>8.0861543511089469</c:v>
                </c:pt>
                <c:pt idx="6">
                  <c:v>7.5951035455982412</c:v>
                </c:pt>
                <c:pt idx="7">
                  <c:v>7.8943431434956857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9.2098259548424011</c:v>
                </c:pt>
                <c:pt idx="1">
                  <c:v>9.2703539940404323</c:v>
                </c:pt>
                <c:pt idx="2">
                  <c:v>8.9593709772334407</c:v>
                </c:pt>
                <c:pt idx="3">
                  <c:v>9.3301324815579729</c:v>
                </c:pt>
                <c:pt idx="4">
                  <c:v>8.9524921059005091</c:v>
                </c:pt>
                <c:pt idx="5">
                  <c:v>8.6496206323253872</c:v>
                </c:pt>
                <c:pt idx="6">
                  <c:v>9.037182442700967</c:v>
                </c:pt>
                <c:pt idx="7">
                  <c:v>9.0723739930728531</c:v>
                </c:pt>
                <c:pt idx="8">
                  <c:v>9.1512696253312171</c:v>
                </c:pt>
                <c:pt idx="9">
                  <c:v>9.1626214963777386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8.7671390912504776</c:v>
                </c:pt>
                <c:pt idx="1">
                  <c:v>8.6508713332555125</c:v>
                </c:pt>
                <c:pt idx="2">
                  <c:v>8.3918302400229674</c:v>
                </c:pt>
                <c:pt idx="3">
                  <c:v>8.4832393001972388</c:v>
                </c:pt>
                <c:pt idx="4">
                  <c:v>8.6343601875377054</c:v>
                </c:pt>
                <c:pt idx="5">
                  <c:v>8.8160011923803907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8.6328945873227774</c:v>
                </c:pt>
                <c:pt idx="1">
                  <c:v>8.4374397649370003</c:v>
                </c:pt>
                <c:pt idx="2">
                  <c:v>7.9240952987168889</c:v>
                </c:pt>
                <c:pt idx="3">
                  <c:v>7.8712879833397533</c:v>
                </c:pt>
                <c:pt idx="4">
                  <c:v>8.3212667772252349</c:v>
                </c:pt>
                <c:pt idx="5">
                  <c:v>7.8143979103577443</c:v>
                </c:pt>
                <c:pt idx="6">
                  <c:v>6.9069198228722106</c:v>
                </c:pt>
                <c:pt idx="7">
                  <c:v>7.9423551846326994</c:v>
                </c:pt>
                <c:pt idx="8">
                  <c:v>8.0475418259407459</c:v>
                </c:pt>
                <c:pt idx="9">
                  <c:v>7.056724578906036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5.7104725983929958</c:v>
                </c:pt>
                <c:pt idx="1">
                  <c:v>7.056724578906036</c:v>
                </c:pt>
                <c:pt idx="2">
                  <c:v>7.5575678041192376</c:v>
                </c:pt>
                <c:pt idx="3">
                  <c:v>6.985056101573023</c:v>
                </c:pt>
                <c:pt idx="4">
                  <c:v>6.7373771248658727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7.5627687641696664</c:v>
                </c:pt>
                <c:pt idx="1">
                  <c:v>8.218515046342775</c:v>
                </c:pt>
                <c:pt idx="2">
                  <c:v>8.4626817822581337</c:v>
                </c:pt>
                <c:pt idx="3">
                  <c:v>7.8136688224618638</c:v>
                </c:pt>
                <c:pt idx="4">
                  <c:v>7.4474176619364432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9.3734110877967431</c:v>
                </c:pt>
                <c:pt idx="1">
                  <c:v>9.4916388710339188</c:v>
                </c:pt>
                <c:pt idx="2">
                  <c:v>9.1387115030030852</c:v>
                </c:pt>
                <c:pt idx="3">
                  <c:v>9.5101073879003497</c:v>
                </c:pt>
                <c:pt idx="4">
                  <c:v>9.1663480638096093</c:v>
                </c:pt>
                <c:pt idx="5">
                  <c:v>9.4387193030370433</c:v>
                </c:pt>
                <c:pt idx="6">
                  <c:v>9.2153496071123637</c:v>
                </c:pt>
                <c:pt idx="7">
                  <c:v>9.4704044430945569</c:v>
                </c:pt>
                <c:pt idx="8">
                  <c:v>9.3345428797298542</c:v>
                </c:pt>
                <c:pt idx="9">
                  <c:v>9.1371543604620005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8.7063375101531868</c:v>
                </c:pt>
                <c:pt idx="1">
                  <c:v>8.3237950872584374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9.2987176081255729</c:v>
                </c:pt>
                <c:pt idx="1">
                  <c:v>9.3820354781254967</c:v>
                </c:pt>
                <c:pt idx="2">
                  <c:v>9.2434703433922998</c:v>
                </c:pt>
                <c:pt idx="3">
                  <c:v>9.2509848352371495</c:v>
                </c:pt>
                <c:pt idx="4">
                  <c:v>9.4657149276133232</c:v>
                </c:pt>
                <c:pt idx="5">
                  <c:v>9.1306440133856821</c:v>
                </c:pt>
                <c:pt idx="6">
                  <c:v>9.0250398691720655</c:v>
                </c:pt>
                <c:pt idx="7">
                  <c:v>8.8954338952847749</c:v>
                </c:pt>
                <c:pt idx="8">
                  <c:v>9.3095525044849712</c:v>
                </c:pt>
                <c:pt idx="9">
                  <c:v>8.9759575003246912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8.5799021930054788</c:v>
                </c:pt>
                <c:pt idx="1">
                  <c:v>8.5455788512734046</c:v>
                </c:pt>
                <c:pt idx="2">
                  <c:v>8.0443296979450629</c:v>
                </c:pt>
                <c:pt idx="3">
                  <c:v>8.6514840127001342</c:v>
                </c:pt>
                <c:pt idx="4">
                  <c:v>8.7413581290802647</c:v>
                </c:pt>
                <c:pt idx="5">
                  <c:v>8.2446065950167302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6.6558520672540347</c:v>
                </c:pt>
                <c:pt idx="1">
                  <c:v>6.4757600760539686</c:v>
                </c:pt>
                <c:pt idx="2">
                  <c:v>5.8507230290930607</c:v>
                </c:pt>
                <c:pt idx="3">
                  <c:v>5.6927275472469674</c:v>
                </c:pt>
                <c:pt idx="4">
                  <c:v>6.0295006797943858</c:v>
                </c:pt>
                <c:pt idx="5">
                  <c:v>5.8245313583488016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8.9990973635949327</c:v>
                </c:pt>
                <c:pt idx="1">
                  <c:v>8.9855403830564544</c:v>
                </c:pt>
                <c:pt idx="2">
                  <c:v>8.7096723989995795</c:v>
                </c:pt>
                <c:pt idx="3">
                  <c:v>9.0695568225006831</c:v>
                </c:pt>
                <c:pt idx="4">
                  <c:v>9.0376803528942009</c:v>
                </c:pt>
                <c:pt idx="5">
                  <c:v>8.8259114676104709</c:v>
                </c:pt>
                <c:pt idx="6">
                  <c:v>8.3824058205675485</c:v>
                </c:pt>
                <c:pt idx="7">
                  <c:v>8.7309426895350821</c:v>
                </c:pt>
                <c:pt idx="8">
                  <c:v>8.7173384524041069</c:v>
                </c:pt>
                <c:pt idx="9">
                  <c:v>8.6767761460558059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8.7189580357689778</c:v>
                </c:pt>
                <c:pt idx="1">
                  <c:v>9.1596744132051295</c:v>
                </c:pt>
                <c:pt idx="2">
                  <c:v>8.9960911054131394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6.9180658410358573</c:v>
                </c:pt>
                <c:pt idx="1">
                  <c:v>7.293548449061622</c:v>
                </c:pt>
                <c:pt idx="2">
                  <c:v>7.4588438404116131</c:v>
                </c:pt>
                <c:pt idx="3">
                  <c:v>7.2795481139964799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8.183698434606109</c:v>
                </c:pt>
                <c:pt idx="1">
                  <c:v>7.4510136922663026</c:v>
                </c:pt>
                <c:pt idx="2">
                  <c:v>6.8841312003634112</c:v>
                </c:pt>
                <c:pt idx="3">
                  <c:v>6.5005591080586731</c:v>
                </c:pt>
                <c:pt idx="4">
                  <c:v>6.4435681371363742</c:v>
                </c:pt>
                <c:pt idx="5">
                  <c:v>6.9625934543889283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6.1622400345151238</c:v>
                </c:pt>
                <c:pt idx="1">
                  <c:v>6.0266230756677954</c:v>
                </c:pt>
                <c:pt idx="2">
                  <c:v>5.8078750622220623</c:v>
                </c:pt>
                <c:pt idx="3">
                  <c:v>5.9732186128791183</c:v>
                </c:pt>
                <c:pt idx="4">
                  <c:v>6.0176764160510929</c:v>
                </c:pt>
                <c:pt idx="5">
                  <c:v>5.9455456337661641</c:v>
                </c:pt>
                <c:pt idx="6">
                  <c:v>5.2214001525496387</c:v>
                </c:pt>
                <c:pt idx="7">
                  <c:v>6.7285685729682347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Leicester NHS Trust</c:v>
                </c:pt>
                <c:pt idx="2">
                  <c:v>Nottingham University Hospitals NHS Trust</c:v>
                </c:pt>
                <c:pt idx="3">
                  <c:v>Birmingham Women's and Children's NHS Foundation Trust</c:v>
                </c:pt>
                <c:pt idx="4">
                  <c:v>University Hospitals Birmingham NHS Foundation Trust</c:v>
                </c:pt>
              </c:strCache>
            </c:strRef>
          </c:cat>
          <c:val>
            <c:numRef>
              <c:f>Sheet1!$B$2:$B$6</c:f>
              <c:numCache>
                <c:formatCode>0.0</c:formatCode>
                <c:ptCount val="5"/>
                <c:pt idx="0">
                  <c:v>8.5785899094586604</c:v>
                </c:pt>
                <c:pt idx="1">
                  <c:v>8.535828862750602</c:v>
                </c:pt>
                <c:pt idx="2">
                  <c:v>8.3530644828689766</c:v>
                </c:pt>
                <c:pt idx="3">
                  <c:v>8.285968593218108</c:v>
                </c:pt>
                <c:pt idx="4">
                  <c:v>8.2558509334451013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Leicester NHS Trust</c:v>
                </c:pt>
                <c:pt idx="2">
                  <c:v>Nottingham University Hospitals NHS Trust</c:v>
                </c:pt>
                <c:pt idx="3">
                  <c:v>Birmingham Women's and Children's NHS Foundation Trust</c:v>
                </c:pt>
                <c:pt idx="4">
                  <c:v>University Hospitals Birmingham NHS Foundation Trust</c:v>
                </c:pt>
              </c:strCache>
            </c:strRef>
          </c:cat>
          <c:val>
            <c:numRef>
              <c:f>Sheet1!$C$2:$C$6</c:f>
              <c:numCache>
                <c:formatCode>0.0</c:formatCode>
                <c:ptCount val="5"/>
                <c:pt idx="0">
                  <c:v>1.4214100905413396</c:v>
                </c:pt>
                <c:pt idx="1">
                  <c:v>1.464171137249398</c:v>
                </c:pt>
                <c:pt idx="2">
                  <c:v>1.6469355171310234</c:v>
                </c:pt>
                <c:pt idx="3">
                  <c:v>1.714031406781892</c:v>
                </c:pt>
                <c:pt idx="4">
                  <c:v>1.7441490665548987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8.2354273187385996</c:v>
                </c:pt>
                <c:pt idx="1">
                  <c:v>9.0368840184905714</c:v>
                </c:pt>
                <c:pt idx="2">
                  <c:v>8.6350570054172344</c:v>
                </c:pt>
                <c:pt idx="3">
                  <c:v>8.9034922089306416</c:v>
                </c:pt>
                <c:pt idx="4">
                  <c:v>9.0455794466801294</c:v>
                </c:pt>
                <c:pt idx="5">
                  <c:v>8.2020117920935576</c:v>
                </c:pt>
                <c:pt idx="6">
                  <c:v>8.2972033469560156</c:v>
                </c:pt>
                <c:pt idx="7">
                  <c:v>8.3463690266924289</c:v>
                </c:pt>
                <c:pt idx="8">
                  <c:v>7.9073977068860941</c:v>
                </c:pt>
                <c:pt idx="9">
                  <c:v>8.1985052720855336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7.5875608487721466</c:v>
                </c:pt>
                <c:pt idx="1">
                  <c:v>8.5482547714078834</c:v>
                </c:pt>
                <c:pt idx="2">
                  <c:v>8.1531324312579248</c:v>
                </c:pt>
                <c:pt idx="3">
                  <c:v>8.2059352758641158</c:v>
                </c:pt>
                <c:pt idx="4">
                  <c:v>7.6924874781353276</c:v>
                </c:pt>
                <c:pt idx="5">
                  <c:v>7.7626386399485856</c:v>
                </c:pt>
                <c:pt idx="6">
                  <c:v>7.0611699121387348</c:v>
                </c:pt>
                <c:pt idx="7">
                  <c:v>6.9023989496652316</c:v>
                </c:pt>
                <c:pt idx="8">
                  <c:v>6.4857915465273868</c:v>
                </c:pt>
                <c:pt idx="9">
                  <c:v>7.3063318584367014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6.9002329613993387</c:v>
                </c:pt>
                <c:pt idx="1">
                  <c:v>6.475664358205715</c:v>
                </c:pt>
                <c:pt idx="2">
                  <c:v>6.985056101573023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5.8025342072922568</c:v>
                </c:pt>
                <c:pt idx="1">
                  <c:v>5.8091506405307642</c:v>
                </c:pt>
                <c:pt idx="2">
                  <c:v>6.4793677659653133</c:v>
                </c:pt>
                <c:pt idx="3">
                  <c:v>6.0107687659064277</c:v>
                </c:pt>
                <c:pt idx="4">
                  <c:v>2.198400357271165</c:v>
                </c:pt>
                <c:pt idx="5">
                  <c:v>2.9665752609967688</c:v>
                </c:pt>
                <c:pt idx="6">
                  <c:v>4.815708801443412</c:v>
                </c:pt>
                <c:pt idx="7">
                  <c:v>7.5899845053993253</c:v>
                </c:pt>
                <c:pt idx="8">
                  <c:v>8.5646263268825606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6.6601684416238296</c:v>
                </c:pt>
                <c:pt idx="1">
                  <c:v>6.7373771248658727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8.6790561546428844</c:v>
                </c:pt>
                <c:pt idx="1">
                  <c:v>9.0484352960111387</c:v>
                </c:pt>
                <c:pt idx="2">
                  <c:v>9.0277831786566178</c:v>
                </c:pt>
                <c:pt idx="3">
                  <c:v>8.9849137358968605</c:v>
                </c:pt>
                <c:pt idx="4">
                  <c:v>9.3389563540652993</c:v>
                </c:pt>
                <c:pt idx="5">
                  <c:v>8.8684681680169959</c:v>
                </c:pt>
                <c:pt idx="6">
                  <c:v>8.929075708598873</c:v>
                </c:pt>
                <c:pt idx="7">
                  <c:v>8.9418643803360531</c:v>
                </c:pt>
                <c:pt idx="8">
                  <c:v>9.1146319026975693</c:v>
                </c:pt>
                <c:pt idx="9">
                  <c:v>8.6667368171076173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8.2296848969448533</c:v>
                </c:pt>
                <c:pt idx="1">
                  <c:v>8.2229449238108288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7.8520102354754551</c:v>
                </c:pt>
                <c:pt idx="1">
                  <c:v>8.0223693792852533</c:v>
                </c:pt>
                <c:pt idx="2">
                  <c:v>8.0725020740763114</c:v>
                </c:pt>
                <c:pt idx="3">
                  <c:v>8.3065599265524401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8.3735260061357213</c:v>
                </c:pt>
                <c:pt idx="1">
                  <c:v>8.7168773861463613</c:v>
                </c:pt>
                <c:pt idx="2">
                  <c:v>8.1668450717662164</c:v>
                </c:pt>
                <c:pt idx="3">
                  <c:v>8.2561359227526019</c:v>
                </c:pt>
                <c:pt idx="4">
                  <c:v>8.1428070464381417</c:v>
                </c:pt>
                <c:pt idx="5">
                  <c:v>8.3320077026420485</c:v>
                </c:pt>
                <c:pt idx="6">
                  <c:v>7.4536454545074706</c:v>
                </c:pt>
                <c:pt idx="7">
                  <c:v>8.5344321923407449</c:v>
                </c:pt>
                <c:pt idx="8">
                  <c:v>7.6556196555794562</c:v>
                </c:pt>
                <c:pt idx="9">
                  <c:v>7.0940457510961767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8.3614336591667069</c:v>
                </c:pt>
                <c:pt idx="1">
                  <c:v>8.6496964514022263</c:v>
                </c:pt>
                <c:pt idx="2">
                  <c:v>8.3764363384600653</c:v>
                </c:pt>
                <c:pt idx="3">
                  <c:v>8.010489395358988</c:v>
                </c:pt>
                <c:pt idx="4">
                  <c:v>7.756189814718887</c:v>
                </c:pt>
                <c:pt idx="5">
                  <c:v>6.7298106033890006</c:v>
                </c:pt>
                <c:pt idx="6">
                  <c:v>7.3262942715634054</c:v>
                </c:pt>
                <c:pt idx="7">
                  <c:v>7.1239365799689969</c:v>
                </c:pt>
                <c:pt idx="8">
                  <c:v>6.4056263950894792</c:v>
                </c:pt>
                <c:pt idx="9">
                  <c:v>6.8408700247683294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6.9741429162396971</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8.7002337367682436</c:v>
                </c:pt>
                <c:pt idx="1">
                  <c:v>8.8374184474238255</c:v>
                </c:pt>
                <c:pt idx="2">
                  <c:v>8.2033122458567753</c:v>
                </c:pt>
                <c:pt idx="3">
                  <c:v>8.8762217420384228</c:v>
                </c:pt>
                <c:pt idx="4">
                  <c:v>8.2029061866500683</c:v>
                </c:pt>
                <c:pt idx="5">
                  <c:v>8.4312877034242231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8.5933002920807819</c:v>
                </c:pt>
                <c:pt idx="1">
                  <c:v>8.6778362493687844</c:v>
                </c:pt>
                <c:pt idx="2">
                  <c:v>8.8279155529979167</c:v>
                </c:pt>
                <c:pt idx="3">
                  <c:v>8.7922382016177014</c:v>
                </c:pt>
                <c:pt idx="4">
                  <c:v>8.9767492319211737</c:v>
                </c:pt>
                <c:pt idx="5">
                  <c:v>8.9655462970684354</c:v>
                </c:pt>
                <c:pt idx="6">
                  <c:v>8.3066300755023583</c:v>
                </c:pt>
                <c:pt idx="7">
                  <c:v>8.6806488203207852</c:v>
                </c:pt>
                <c:pt idx="8">
                  <c:v>8.4024164812303095</c:v>
                </c:pt>
                <c:pt idx="9">
                  <c:v>8.7200467679929279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9.4541024682188564</c:v>
                </c:pt>
                <c:pt idx="1">
                  <c:v>9.4217477629175068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8.7479752372503885</c:v>
                </c:pt>
                <c:pt idx="1">
                  <c:v>8.6616798663661445</c:v>
                </c:pt>
                <c:pt idx="2">
                  <c:v>8.7315524407165253</c:v>
                </c:pt>
                <c:pt idx="3">
                  <c:v>8.7953237916051759</c:v>
                </c:pt>
                <c:pt idx="4">
                  <c:v>8.4308116779471369</c:v>
                </c:pt>
                <c:pt idx="5">
                  <c:v>8.9108578512971626</c:v>
                </c:pt>
                <c:pt idx="6">
                  <c:v>8.2188953768286659</c:v>
                </c:pt>
                <c:pt idx="7">
                  <c:v>8.6128164920339412</c:v>
                </c:pt>
                <c:pt idx="8">
                  <c:v>8.0768528950305374</c:v>
                </c:pt>
                <c:pt idx="9">
                  <c:v>8.3048199173285475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8.0686970390364596</c:v>
                </c:pt>
                <c:pt idx="1">
                  <c:v>7.5962361650229324</c:v>
                </c:pt>
                <c:pt idx="2">
                  <c:v>7.1135320236086956</c:v>
                </c:pt>
                <c:pt idx="3">
                  <c:v>7.8794784273432041</c:v>
                </c:pt>
                <c:pt idx="4">
                  <c:v>7.7538473895108746</c:v>
                </c:pt>
                <c:pt idx="5">
                  <c:v>7.8208870277194968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8.2589591250346537</c:v>
                </c:pt>
                <c:pt idx="1">
                  <c:v>6.6643894566085198</c:v>
                </c:pt>
                <c:pt idx="2">
                  <c:v>6.5632367120601849</c:v>
                </c:pt>
                <c:pt idx="3">
                  <c:v>7.2412085241310598</c:v>
                </c:pt>
                <c:pt idx="4">
                  <c:v>6.7024970367805317</c:v>
                </c:pt>
                <c:pt idx="5">
                  <c:v>7.1016910060105811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6.7227608729256341</c:v>
                </c:pt>
                <c:pt idx="1">
                  <c:v>7.2066740168713563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7.7353577374230866</c:v>
                </c:pt>
                <c:pt idx="1">
                  <c:v>7.424063733708067</c:v>
                </c:pt>
                <c:pt idx="2">
                  <c:v>6.9203236522121587</c:v>
                </c:pt>
                <c:pt idx="3">
                  <c:v>7.1515476147202888</c:v>
                </c:pt>
                <c:pt idx="4">
                  <c:v>6.2904832219473388</c:v>
                </c:pt>
                <c:pt idx="5">
                  <c:v>6.7305010837134134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7.9673701553206433</c:v>
                </c:pt>
                <c:pt idx="1">
                  <c:v>8.5245635621300568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7.1022710942661256</c:v>
                </c:pt>
                <c:pt idx="1">
                  <c:v>6.5468420806778287</c:v>
                </c:pt>
                <c:pt idx="2">
                  <c:v>7.4098164880845756</c:v>
                </c:pt>
                <c:pt idx="3">
                  <c:v>6.0408735402527709</c:v>
                </c:pt>
                <c:pt idx="4">
                  <c:v>6.3061603636620021</c:v>
                </c:pt>
                <c:pt idx="5">
                  <c:v>5.949430824476158</c:v>
                </c:pt>
                <c:pt idx="6">
                  <c:v>6.0694414413401194</c:v>
                </c:pt>
                <c:pt idx="7">
                  <c:v>5.2280043615792184</c:v>
                </c:pt>
                <c:pt idx="8">
                  <c:v>6.0492134488836014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North Midlands NHS Trust</c:v>
                </c:pt>
                <c:pt idx="1">
                  <c:v>Kettering General Hospital NHS Foundation Trust</c:v>
                </c:pt>
                <c:pt idx="2">
                  <c:v>The Dudley Group NHS Foundation Trust</c:v>
                </c:pt>
                <c:pt idx="3">
                  <c:v>University Hospitals Coventry and Warwickshire NHS Trust</c:v>
                </c:pt>
                <c:pt idx="4">
                  <c:v>Worcestershire Acute Hospitals NHS Trust</c:v>
                </c:pt>
              </c:strCache>
            </c:strRef>
          </c:cat>
          <c:val>
            <c:numRef>
              <c:f>Sheet1!$B$2:$B$6</c:f>
              <c:numCache>
                <c:formatCode>0.0</c:formatCode>
                <c:ptCount val="5"/>
                <c:pt idx="0">
                  <c:v>6.2869703189446984</c:v>
                </c:pt>
                <c:pt idx="1">
                  <c:v>6.340509991999653</c:v>
                </c:pt>
                <c:pt idx="2">
                  <c:v>6.5152433757553112</c:v>
                </c:pt>
                <c:pt idx="3">
                  <c:v>6.6406501134718514</c:v>
                </c:pt>
                <c:pt idx="4">
                  <c:v>6.9741429162396971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North Midlands NHS Trust</c:v>
                </c:pt>
                <c:pt idx="1">
                  <c:v>Kettering General Hospital NHS Foundation Trust</c:v>
                </c:pt>
                <c:pt idx="2">
                  <c:v>The Dudley Group NHS Foundation Trust</c:v>
                </c:pt>
                <c:pt idx="3">
                  <c:v>University Hospitals Coventry and Warwickshire NHS Trust</c:v>
                </c:pt>
                <c:pt idx="4">
                  <c:v>Worcestershire Acute Hospitals NHS Trust</c:v>
                </c:pt>
              </c:strCache>
            </c:strRef>
          </c:cat>
          <c:val>
            <c:numRef>
              <c:f>Sheet1!$C$2:$C$6</c:f>
              <c:numCache>
                <c:formatCode>0.0</c:formatCode>
                <c:ptCount val="5"/>
                <c:pt idx="0">
                  <c:v>3.7130296810553016</c:v>
                </c:pt>
                <c:pt idx="1">
                  <c:v>3.659490008000347</c:v>
                </c:pt>
                <c:pt idx="2">
                  <c:v>3.4847566242446888</c:v>
                </c:pt>
                <c:pt idx="3">
                  <c:v>3.3593498865281486</c:v>
                </c:pt>
                <c:pt idx="4">
                  <c:v>3.0258570837603029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5.7076422565984766</c:v>
                </c:pt>
                <c:pt idx="1">
                  <c:v>5.8150411694551414</c:v>
                </c:pt>
                <c:pt idx="2">
                  <c:v>6.1552900977562413</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2.3201937816339502E-2</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0.60901217169455979</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0.16978804017313376</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1.772562957482263</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0.16978804017313376</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0.55940614455976778</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6.3907180283601566</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0.9051094890510949</c:v>
                </c:pt>
                <c:pt idx="1">
                  <c:v>1.4598540145985399E-2</c:v>
                </c:pt>
                <c:pt idx="2">
                  <c:v>3.6496350364963501E-2</c:v>
                </c:pt>
                <c:pt idx="3">
                  <c:v>2.18978102189781E-2</c:v>
                </c:pt>
                <c:pt idx="4">
                  <c:v>2.18978102189781E-2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0.18765312570316084</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0.91761836995625323</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0.25582514094624198</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2.6707780357885413</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3.5365863338469694E-2</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7.5575678041192376</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8.2121036989681606</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The Royal Wolverhampton NHS Trust</c:v>
                </c:pt>
                <c:pt idx="2">
                  <c:v>Walsall Healthcare NHS Trust</c:v>
                </c:pt>
                <c:pt idx="3">
                  <c:v>Chesterfield Royal Hospital NHS Foundation Trust</c:v>
                </c:pt>
                <c:pt idx="4">
                  <c:v>Sherwood Forest Hospitals NHS Foundation Trust</c:v>
                </c:pt>
              </c:strCache>
            </c:strRef>
          </c:cat>
          <c:val>
            <c:numRef>
              <c:f>Sheet1!$B$2:$B$6</c:f>
              <c:numCache>
                <c:formatCode>0.0</c:formatCode>
                <c:ptCount val="5"/>
                <c:pt idx="0">
                  <c:v>9.1818636330657917</c:v>
                </c:pt>
                <c:pt idx="1">
                  <c:v>8.8858553804094083</c:v>
                </c:pt>
                <c:pt idx="2">
                  <c:v>8.7471253466595407</c:v>
                </c:pt>
                <c:pt idx="3">
                  <c:v>8.740724794634513</c:v>
                </c:pt>
                <c:pt idx="4">
                  <c:v>8.7124634584887932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The Royal Wolverhampton NHS Trust</c:v>
                </c:pt>
                <c:pt idx="2">
                  <c:v>Walsall Healthcare NHS Trust</c:v>
                </c:pt>
                <c:pt idx="3">
                  <c:v>Chesterfield Royal Hospital NHS Foundation Trust</c:v>
                </c:pt>
                <c:pt idx="4">
                  <c:v>Sherwood Forest Hospitals NHS Foundation Trust</c:v>
                </c:pt>
              </c:strCache>
            </c:strRef>
          </c:cat>
          <c:val>
            <c:numRef>
              <c:f>Sheet1!$C$2:$C$6</c:f>
              <c:numCache>
                <c:formatCode>0.0</c:formatCode>
                <c:ptCount val="5"/>
                <c:pt idx="0">
                  <c:v>0.81813636693420833</c:v>
                </c:pt>
                <c:pt idx="1">
                  <c:v>1.1141446195905917</c:v>
                </c:pt>
                <c:pt idx="2">
                  <c:v>1.2528746533404593</c:v>
                </c:pt>
                <c:pt idx="3">
                  <c:v>1.259275205365487</c:v>
                </c:pt>
                <c:pt idx="4">
                  <c:v>1.2875365415112068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University Hospitals of Leicester NHS Trust</c:v>
                </c:pt>
                <c:pt idx="2">
                  <c:v>The Dudley Group NHS Foundation Trust</c:v>
                </c:pt>
                <c:pt idx="3">
                  <c:v>Worcestershire Acute Hospitals NHS Trust</c:v>
                </c:pt>
                <c:pt idx="4">
                  <c:v>University Hospitals of Derby and Burton NHS Foundation Trust</c:v>
                </c:pt>
              </c:strCache>
            </c:strRef>
          </c:cat>
          <c:val>
            <c:numRef>
              <c:f>Sheet1!$B$2:$B$6</c:f>
              <c:numCache>
                <c:formatCode>0.0</c:formatCode>
                <c:ptCount val="5"/>
                <c:pt idx="0">
                  <c:v>7.6537476744776374</c:v>
                </c:pt>
                <c:pt idx="1">
                  <c:v>8.0751463520561373</c:v>
                </c:pt>
                <c:pt idx="2">
                  <c:v>8.1779375517580597</c:v>
                </c:pt>
                <c:pt idx="3">
                  <c:v>8.2121036989681606</c:v>
                </c:pt>
                <c:pt idx="4">
                  <c:v>8.2749955409331299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University Hospitals of Leicester NHS Trust</c:v>
                </c:pt>
                <c:pt idx="2">
                  <c:v>The Dudley Group NHS Foundation Trust</c:v>
                </c:pt>
                <c:pt idx="3">
                  <c:v>Worcestershire Acute Hospitals NHS Trust</c:v>
                </c:pt>
                <c:pt idx="4">
                  <c:v>University Hospitals of Derby and Burton NHS Foundation Trust</c:v>
                </c:pt>
              </c:strCache>
            </c:strRef>
          </c:cat>
          <c:val>
            <c:numRef>
              <c:f>Sheet1!$C$2:$C$6</c:f>
              <c:numCache>
                <c:formatCode>0.0</c:formatCode>
                <c:ptCount val="5"/>
                <c:pt idx="0">
                  <c:v>2.3462523255223626</c:v>
                </c:pt>
                <c:pt idx="1">
                  <c:v>1.9248536479438627</c:v>
                </c:pt>
                <c:pt idx="2">
                  <c:v>1.8220624482419403</c:v>
                </c:pt>
                <c:pt idx="3">
                  <c:v>1.7878963010318394</c:v>
                </c:pt>
                <c:pt idx="4">
                  <c:v>1.7250044590668701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0.32934173899042207</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0.49703851234830498</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0.13857062112136909</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1.4466575486976678</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0.13857062112136731</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0.13235932669866379</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8.5119805106066391</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0.19493118990530967</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0.3372124560888814</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9.4012311579900754E-2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0.98147514326618079</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5.3730456931107895E-2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8.7731673756831121</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5.8970599634195153E-2</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0.32853529736258835</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9.1593184602009714E-2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0.95621980215924296</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9.1593184602009714E-2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0.15461130446428406</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8.7212078689356076</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1.1363885562232685</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0.51036337463699866</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0.14228549310377758</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1.4854402831063585</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0.14228549310377758</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0.43306683325817197</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6.8420590406472854</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8.5839677827536729</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Wye Valley NHS Trust</c:v>
                </c:pt>
                <c:pt idx="2">
                  <c:v>United Lincolnshire Teaching Hospitals NHS Trust</c:v>
                </c:pt>
                <c:pt idx="3">
                  <c:v>Chesterfield Royal Hospital NHS Foundation Trust</c:v>
                </c:pt>
                <c:pt idx="4">
                  <c:v>Sherwood Forest Hospitals NHS Foundation Trust</c:v>
                </c:pt>
              </c:strCache>
            </c:strRef>
          </c:cat>
          <c:val>
            <c:numRef>
              <c:f>Sheet1!$B$2:$B$6</c:f>
              <c:numCache>
                <c:formatCode>0.0</c:formatCode>
                <c:ptCount val="5"/>
                <c:pt idx="0">
                  <c:v>9.4466963738434586</c:v>
                </c:pt>
                <c:pt idx="1">
                  <c:v>9.0924965396332134</c:v>
                </c:pt>
                <c:pt idx="2">
                  <c:v>9.0744941186260952</c:v>
                </c:pt>
                <c:pt idx="3">
                  <c:v>9.0470668350651735</c:v>
                </c:pt>
                <c:pt idx="4">
                  <c:v>8.9442748974871247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Wye Valley NHS Trust</c:v>
                </c:pt>
                <c:pt idx="2">
                  <c:v>United Lincolnshire Teaching Hospitals NHS Trust</c:v>
                </c:pt>
                <c:pt idx="3">
                  <c:v>Chesterfield Royal Hospital NHS Foundation Trust</c:v>
                </c:pt>
                <c:pt idx="4">
                  <c:v>Sherwood Forest Hospitals NHS Foundation Trust</c:v>
                </c:pt>
              </c:strCache>
            </c:strRef>
          </c:cat>
          <c:val>
            <c:numRef>
              <c:f>Sheet1!$C$2:$C$6</c:f>
              <c:numCache>
                <c:formatCode>0.0</c:formatCode>
                <c:ptCount val="5"/>
                <c:pt idx="0">
                  <c:v>0.55330362615654138</c:v>
                </c:pt>
                <c:pt idx="1">
                  <c:v>0.90750346036678664</c:v>
                </c:pt>
                <c:pt idx="2">
                  <c:v>0.92550588137390477</c:v>
                </c:pt>
                <c:pt idx="3">
                  <c:v>0.95293316493482649</c:v>
                </c:pt>
                <c:pt idx="4">
                  <c:v>1.0557251025128753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0.78260869565217395</c:v>
                </c:pt>
                <c:pt idx="1">
                  <c:v>3.6231884057971023E-2</c:v>
                </c:pt>
                <c:pt idx="2">
                  <c:v>6.5217391304347824E-2</c:v>
                </c:pt>
                <c:pt idx="3">
                  <c:v>7.246376811594203E-3</c:v>
                </c:pt>
                <c:pt idx="4">
                  <c:v>0</c:v>
                </c:pt>
                <c:pt idx="5">
                  <c:v>0.108695652173913</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Nottingham University Hospitals NHS Trust</c:v>
                </c:pt>
                <c:pt idx="2">
                  <c:v>The Dudley Group NHS Foundation Trust</c:v>
                </c:pt>
                <c:pt idx="3">
                  <c:v>University Hospitals of Derby and Burton NHS Foundation Trust</c:v>
                </c:pt>
                <c:pt idx="4">
                  <c:v>University Hospitals of Leicester NHS Trust</c:v>
                </c:pt>
              </c:strCache>
            </c:strRef>
          </c:cat>
          <c:val>
            <c:numRef>
              <c:f>Sheet1!$B$2:$B$6</c:f>
              <c:numCache>
                <c:formatCode>0.0</c:formatCode>
                <c:ptCount val="5"/>
                <c:pt idx="0">
                  <c:v>7.7610740002369214</c:v>
                </c:pt>
                <c:pt idx="1">
                  <c:v>8.352808206999125</c:v>
                </c:pt>
                <c:pt idx="2">
                  <c:v>8.3625420818234772</c:v>
                </c:pt>
                <c:pt idx="3">
                  <c:v>8.4672018746031075</c:v>
                </c:pt>
                <c:pt idx="4">
                  <c:v>8.5124840617729873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Nottingham University Hospitals NHS Trust</c:v>
                </c:pt>
                <c:pt idx="2">
                  <c:v>The Dudley Group NHS Foundation Trust</c:v>
                </c:pt>
                <c:pt idx="3">
                  <c:v>University Hospitals of Derby and Burton NHS Foundation Trust</c:v>
                </c:pt>
                <c:pt idx="4">
                  <c:v>University Hospitals of Leicester NHS Trust</c:v>
                </c:pt>
              </c:strCache>
            </c:strRef>
          </c:cat>
          <c:val>
            <c:numRef>
              <c:f>Sheet1!$C$2:$C$6</c:f>
              <c:numCache>
                <c:formatCode>0.0</c:formatCode>
                <c:ptCount val="5"/>
                <c:pt idx="0">
                  <c:v>2.2389259997630786</c:v>
                </c:pt>
                <c:pt idx="1">
                  <c:v>1.647191793000875</c:v>
                </c:pt>
                <c:pt idx="2">
                  <c:v>1.6374579181765228</c:v>
                </c:pt>
                <c:pt idx="3">
                  <c:v>1.5327981253968925</c:v>
                </c:pt>
                <c:pt idx="4">
                  <c:v>1.4875159382270127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0.66868988395746598</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0.512111877148552</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0.14277296253127325</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1.4905293945019835</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0.14277296253127325</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0.17954308300466337</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8.0317827105814139</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0.64168311829435076</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0.38942336981994075</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0.108568323971868</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1.1334378395099485</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0.108568323971868</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0.19966111433044986</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9.2909705062104653</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0.56079938906056093</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0.17113290350808263</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4.7710574018458018E-2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0.49809159761252175</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4.7710574018458018E-2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0.14858060689091701</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9.5369398087619945</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0.41867382399395936</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0.59715131866962512</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0.16648132302775753</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1.7380413014410676</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0.16648132302775842</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0.59715131866962601</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0.15744876972566679</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7.2691801574102302</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0.22059322402043424</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0.28813424795946752</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8.0329674087915137E-2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0.83863035658852425</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8.0329674087915137E-2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0.12242547279060112</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8.5858939554926881</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0.30770613298086857</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0.10683146526461051</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1.115305281976898</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0.10683146526461051</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0.19684068352925976</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8.160151777151011</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9.8212953566233274E-2</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0.33481677154468681</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9.3344412640375296E-2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0.97450237346252422</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9.3344412640375296E-2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0.11953565046844083</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8.8187643758849141</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0.42594587331872269</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0.54041738524357452</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0.15066432656130058</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1.5729141110542777</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0.14605828048848934</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8.2949578778035917</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0.62924763218488344</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0.24152864823551745</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6.7336381332856021E-2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0.70298223078497202</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6.7336381332856021E-2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6.1199951346797121E-2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9.2670688754867516</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0.45652173913043481</c:v>
                </c:pt>
                <c:pt idx="1">
                  <c:v>0</c:v>
                </c:pt>
                <c:pt idx="2">
                  <c:v>0.43478260869565222</c:v>
                </c:pt>
                <c:pt idx="3">
                  <c:v>7.246376811594203E-3</c:v>
                </c:pt>
                <c:pt idx="4">
                  <c:v>0</c:v>
                </c:pt>
                <c:pt idx="5">
                  <c:v>5.7971014492753617E-2</c:v>
                </c:pt>
                <c:pt idx="6">
                  <c:v>7.246376811594203E-3</c:v>
                </c:pt>
                <c:pt idx="7">
                  <c:v>2.8985507246376808E-2</c:v>
                </c:pt>
                <c:pt idx="8">
                  <c:v>7.246376811594203E-3</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8.0261721547481493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The Shrewsbury and Telford Hospital NHS Trust</c:v>
                </c:pt>
                <c:pt idx="2">
                  <c:v>United Lincolnshire Teaching Hospitals NHS Trust</c:v>
                </c:pt>
                <c:pt idx="3">
                  <c:v>Nottingham University Hospitals NHS Trust</c:v>
                </c:pt>
                <c:pt idx="4">
                  <c:v>The Royal Wolverhampton NHS Trust</c:v>
                </c:pt>
              </c:strCache>
            </c:strRef>
          </c:cat>
          <c:val>
            <c:numRef>
              <c:f>Sheet1!$B$2:$B$6</c:f>
              <c:numCache>
                <c:formatCode>0.0</c:formatCode>
                <c:ptCount val="5"/>
                <c:pt idx="0">
                  <c:v>9.0212601997251518</c:v>
                </c:pt>
                <c:pt idx="1">
                  <c:v>8.9173863725953755</c:v>
                </c:pt>
                <c:pt idx="2">
                  <c:v>8.8233312203822116</c:v>
                </c:pt>
                <c:pt idx="3">
                  <c:v>8.7268245635986066</c:v>
                </c:pt>
                <c:pt idx="4">
                  <c:v>8.5771969098504766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The Shrewsbury and Telford Hospital NHS Trust</c:v>
                </c:pt>
                <c:pt idx="2">
                  <c:v>United Lincolnshire Teaching Hospitals NHS Trust</c:v>
                </c:pt>
                <c:pt idx="3">
                  <c:v>Nottingham University Hospitals NHS Trust</c:v>
                </c:pt>
                <c:pt idx="4">
                  <c:v>The Royal Wolverhampton NHS Trust</c:v>
                </c:pt>
              </c:strCache>
            </c:strRef>
          </c:cat>
          <c:val>
            <c:numRef>
              <c:f>Sheet1!$C$2:$C$6</c:f>
              <c:numCache>
                <c:formatCode>0.0</c:formatCode>
                <c:ptCount val="5"/>
                <c:pt idx="0">
                  <c:v>0.97873980027484819</c:v>
                </c:pt>
                <c:pt idx="1">
                  <c:v>1.0826136274046245</c:v>
                </c:pt>
                <c:pt idx="2">
                  <c:v>1.1766687796177884</c:v>
                </c:pt>
                <c:pt idx="3">
                  <c:v>1.2731754364013934</c:v>
                </c:pt>
                <c:pt idx="4">
                  <c:v>1.4228030901495234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Worcestershire Acute Hospitals NHS Trust</c:v>
                </c:pt>
                <c:pt idx="2">
                  <c:v>George Eliot Hospital NHS Trust</c:v>
                </c:pt>
                <c:pt idx="3">
                  <c:v>Birmingham Women's and Children's NHS Foundation Trust</c:v>
                </c:pt>
                <c:pt idx="4">
                  <c:v>Walsall Healthcare NHS Trust</c:v>
                </c:pt>
              </c:strCache>
            </c:strRef>
          </c:cat>
          <c:val>
            <c:numRef>
              <c:f>Sheet1!$B$2:$B$6</c:f>
              <c:numCache>
                <c:formatCode>0.0</c:formatCode>
                <c:ptCount val="5"/>
                <c:pt idx="0">
                  <c:v>7.6777718234768946</c:v>
                </c:pt>
                <c:pt idx="1">
                  <c:v>8.0261721547481493</c:v>
                </c:pt>
                <c:pt idx="2">
                  <c:v>8.0392213851846552</c:v>
                </c:pt>
                <c:pt idx="3">
                  <c:v>8.0489482643134735</c:v>
                </c:pt>
                <c:pt idx="4">
                  <c:v>8.0599649480460478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Worcestershire Acute Hospitals NHS Trust</c:v>
                </c:pt>
                <c:pt idx="2">
                  <c:v>George Eliot Hospital NHS Trust</c:v>
                </c:pt>
                <c:pt idx="3">
                  <c:v>Birmingham Women's and Children's NHS Foundation Trust</c:v>
                </c:pt>
                <c:pt idx="4">
                  <c:v>Walsall Healthcare NHS Trust</c:v>
                </c:pt>
              </c:strCache>
            </c:strRef>
          </c:cat>
          <c:val>
            <c:numRef>
              <c:f>Sheet1!$C$2:$C$6</c:f>
              <c:numCache>
                <c:formatCode>0.0</c:formatCode>
                <c:ptCount val="5"/>
                <c:pt idx="0">
                  <c:v>2.3222281765231054</c:v>
                </c:pt>
                <c:pt idx="1">
                  <c:v>1.9738278452518507</c:v>
                </c:pt>
                <c:pt idx="2">
                  <c:v>1.9607786148153448</c:v>
                </c:pt>
                <c:pt idx="3">
                  <c:v>1.9510517356865265</c:v>
                </c:pt>
                <c:pt idx="4">
                  <c:v>1.9400350519539522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0.12169736256078068</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0.36860000248576519</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0.10276292484554617</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1.0728302994604562</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0.10276292484554617</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0.2349679334718715</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9.1292368498776106</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0.35364286640685894</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0.14716078043434599</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1.5363375884786015</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0.14716078043434422</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0.20460548123601185</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8.2081305860579032</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0.97612904634445918</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0.27912896201056281</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2.9140666086720399</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1.7772144596598594E-2</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5.7104725983929958</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0.835897998272082</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0.25025500640726506</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6.97692247482955E-2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0.72838076954639419</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6.97692247482955E-2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6.6801991085696955E-2</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9.5942080737856763</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0.44074610337194731</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0.48959065187666706</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0.13649421330599854</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1.4249801468359156</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0.13649421330599942</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0.26067260687103477</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7.488812665626563</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8.1990125565029963</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Chesterfield Royal Hospital NHS Foundation Trust</c:v>
                </c:pt>
                <c:pt idx="2">
                  <c:v>United Lincolnshire Teaching Hospitals NHS Trust</c:v>
                </c:pt>
                <c:pt idx="3">
                  <c:v>Wye Valley NHS Trust</c:v>
                </c:pt>
                <c:pt idx="4">
                  <c:v>South Warwickshire University NHS Foundation Trust</c:v>
                </c:pt>
              </c:strCache>
            </c:strRef>
          </c:cat>
          <c:val>
            <c:numRef>
              <c:f>Sheet1!$B$2:$B$6</c:f>
              <c:numCache>
                <c:formatCode>0.0</c:formatCode>
                <c:ptCount val="5"/>
                <c:pt idx="0">
                  <c:v>8.8549471412949377</c:v>
                </c:pt>
                <c:pt idx="1">
                  <c:v>8.782088734945777</c:v>
                </c:pt>
                <c:pt idx="2">
                  <c:v>8.7179062505577871</c:v>
                </c:pt>
                <c:pt idx="3">
                  <c:v>8.69700320353334</c:v>
                </c:pt>
                <c:pt idx="4">
                  <c:v>8.6838009623227617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Chesterfield Royal Hospital NHS Foundation Trust</c:v>
                </c:pt>
                <c:pt idx="2">
                  <c:v>United Lincolnshire Teaching Hospitals NHS Trust</c:v>
                </c:pt>
                <c:pt idx="3">
                  <c:v>Wye Valley NHS Trust</c:v>
                </c:pt>
                <c:pt idx="4">
                  <c:v>South Warwickshire University NHS Foundation Trust</c:v>
                </c:pt>
              </c:strCache>
            </c:strRef>
          </c:cat>
          <c:val>
            <c:numRef>
              <c:f>Sheet1!$C$2:$C$6</c:f>
              <c:numCache>
                <c:formatCode>0.0</c:formatCode>
                <c:ptCount val="5"/>
                <c:pt idx="0">
                  <c:v>1.1450528587050623</c:v>
                </c:pt>
                <c:pt idx="1">
                  <c:v>1.217911265054223</c:v>
                </c:pt>
                <c:pt idx="2">
                  <c:v>1.2820937494422129</c:v>
                </c:pt>
                <c:pt idx="3">
                  <c:v>1.30299679646666</c:v>
                </c:pt>
                <c:pt idx="4">
                  <c:v>1.3161990376772383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2.1739130434782612E-2</c:v>
                </c:pt>
                <c:pt idx="2">
                  <c:v>0.24637681159420291</c:v>
                </c:pt>
                <c:pt idx="3">
                  <c:v>0.39130434782608697</c:v>
                </c:pt>
                <c:pt idx="4">
                  <c:v>0.34057971014492749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Birmingham Women's and Children's NHS Foundation Trust</c:v>
                </c:pt>
                <c:pt idx="2">
                  <c:v>Sandwell and West Birmingham Hospitals NHS Trust</c:v>
                </c:pt>
                <c:pt idx="3">
                  <c:v>The Dudley Group NHS Foundation Trust</c:v>
                </c:pt>
                <c:pt idx="4">
                  <c:v>University Hospitals of Derby and Burton NHS Foundation Trust</c:v>
                </c:pt>
              </c:strCache>
            </c:strRef>
          </c:cat>
          <c:val>
            <c:numRef>
              <c:f>Sheet1!$B$2:$B$6</c:f>
              <c:numCache>
                <c:formatCode>0.0</c:formatCode>
                <c:ptCount val="5"/>
                <c:pt idx="0">
                  <c:v>7.8951704063081634</c:v>
                </c:pt>
                <c:pt idx="1">
                  <c:v>8.0346380495701002</c:v>
                </c:pt>
                <c:pt idx="2">
                  <c:v>8.0764012619325261</c:v>
                </c:pt>
                <c:pt idx="3">
                  <c:v>8.0797386122751416</c:v>
                </c:pt>
                <c:pt idx="4">
                  <c:v>8.1644659064921701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Birmingham Women's and Children's NHS Foundation Trust</c:v>
                </c:pt>
                <c:pt idx="2">
                  <c:v>Sandwell and West Birmingham Hospitals NHS Trust</c:v>
                </c:pt>
                <c:pt idx="3">
                  <c:v>The Dudley Group NHS Foundation Trust</c:v>
                </c:pt>
                <c:pt idx="4">
                  <c:v>University Hospitals of Derby and Burton NHS Foundation Trust</c:v>
                </c:pt>
              </c:strCache>
            </c:strRef>
          </c:cat>
          <c:val>
            <c:numRef>
              <c:f>Sheet1!$C$2:$C$6</c:f>
              <c:numCache>
                <c:formatCode>0.0</c:formatCode>
                <c:ptCount val="5"/>
                <c:pt idx="0">
                  <c:v>2.1048295936918366</c:v>
                </c:pt>
                <c:pt idx="1">
                  <c:v>1.9653619504298998</c:v>
                </c:pt>
                <c:pt idx="2">
                  <c:v>1.9235987380674739</c:v>
                </c:pt>
                <c:pt idx="3">
                  <c:v>1.9202613877248584</c:v>
                </c:pt>
                <c:pt idx="4">
                  <c:v>1.8355340935078299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0.16613682423786713</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0.33528671725536086</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9.3475429990951042E-2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0.97587017594247882</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9.3475429990951042E-2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0.22228676179410911</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8.8160011923803907</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3.9464959355419715E-2</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0.61609892345913764</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0.17176377358081485</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1.7931893328662056</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0.17176377358081574</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0.11330167512963385</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7.056724578906036</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1.6823859700613397E-2</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0.55057778417153358</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0.1534969698179296</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1.6024865032165394</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0.1534969698179296</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0.49302292454061103</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7.8943431434956857</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0.23994925926071708</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0.25874735050598474</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7.2136826789785502E-2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0.7530981976557527</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7.2136826789785502E-2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0.1206381250613866</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9.1626214963777386</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0.42304889733897344</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0.28952764646140317</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8.071814317247572E-2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0.84268591850392838</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8.071814317247572E-2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8.8562805226647612E-2</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8.9759575003246912</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0.43544466998246723</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0.33369094680087219</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9.3030541119059507E-2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0.97122559948286735</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9.3030541119059507E-2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0.22465813622693531</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8.2446065950167302</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0.18008800484944665</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0.23524683087842035</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6.558505761986666E-2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0.68469866065225204</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6.558505761986666E-2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0.13296192258304984</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9.1371543604620005</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1.8131438149683987E-2</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0.40206408562455476</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0.11209246102955461</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1.1702293284698042</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0.11209246102955284</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0.10016885354160365</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8.3237950872584374</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0.67816626703565763</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0.27474888838855449</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7.65979359155331E-2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0.79967154155866993</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7.65979359155331E-2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8.8093191645736368E-2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8.9960911054131394</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0.19740856544423213</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0.41986147590038669</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0.11705424037580503</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1.2220295981672331</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0.11705424037580592</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0.23217644859500197</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7.2795481139964799</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4.1807505606708872E-2</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0.53513415811529086</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0.14919140233812112</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1.5575369919443194</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0.14919140233812112</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0.45830107491419891</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5.8245313583488016</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0.61003710380156573</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0.34093435133064798</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9.5049948146456842E-2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0.99230792123649181</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9.5049948146456842E-2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0.10799315308121571</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8.6767761460558059</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7.4576135977224967</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Warwickshire University NHS Foundation Trust</c:v>
                </c:pt>
                <c:pt idx="1">
                  <c:v>University Hospitals Birmingham NHS Foundation Trust</c:v>
                </c:pt>
                <c:pt idx="2">
                  <c:v>Chesterfield Royal Hospital NHS Foundation Trust</c:v>
                </c:pt>
                <c:pt idx="3">
                  <c:v>University Hospitals Coventry and Warwickshire NHS Trust</c:v>
                </c:pt>
                <c:pt idx="4">
                  <c:v>University Hospitals of North Midlands NHS Trust</c:v>
                </c:pt>
              </c:strCache>
            </c:strRef>
          </c:cat>
          <c:val>
            <c:numRef>
              <c:f>Sheet1!$B$2:$B$6</c:f>
              <c:numCache>
                <c:formatCode>0.0</c:formatCode>
                <c:ptCount val="5"/>
                <c:pt idx="0">
                  <c:v>8.18401586054412</c:v>
                </c:pt>
                <c:pt idx="1">
                  <c:v>8.1400799998501743</c:v>
                </c:pt>
                <c:pt idx="2">
                  <c:v>8.1339681194943605</c:v>
                </c:pt>
                <c:pt idx="3">
                  <c:v>7.9189589178342983</c:v>
                </c:pt>
                <c:pt idx="4">
                  <c:v>7.7932047323010556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Warwickshire University NHS Foundation Trust</c:v>
                </c:pt>
                <c:pt idx="1">
                  <c:v>University Hospitals Birmingham NHS Foundation Trust</c:v>
                </c:pt>
                <c:pt idx="2">
                  <c:v>Chesterfield Royal Hospital NHS Foundation Trust</c:v>
                </c:pt>
                <c:pt idx="3">
                  <c:v>University Hospitals Coventry and Warwickshire NHS Trust</c:v>
                </c:pt>
                <c:pt idx="4">
                  <c:v>University Hospitals of North Midlands NHS Trust</c:v>
                </c:pt>
              </c:strCache>
            </c:strRef>
          </c:cat>
          <c:val>
            <c:numRef>
              <c:f>Sheet1!$C$2:$C$6</c:f>
              <c:numCache>
                <c:formatCode>0.0</c:formatCode>
                <c:ptCount val="5"/>
                <c:pt idx="0">
                  <c:v>1.81598413945588</c:v>
                </c:pt>
                <c:pt idx="1">
                  <c:v>1.8599200001498257</c:v>
                </c:pt>
                <c:pt idx="2">
                  <c:v>1.8660318805056395</c:v>
                </c:pt>
                <c:pt idx="3">
                  <c:v>2.0810410821657017</c:v>
                </c:pt>
                <c:pt idx="4">
                  <c:v>2.2067952676989444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Kettering General Hospital NHS Foundation Trust</c:v>
                </c:pt>
                <c:pt idx="2">
                  <c:v>Sandwell and West Birmingham Hospitals NHS Trust</c:v>
                </c:pt>
                <c:pt idx="3">
                  <c:v>United Lincolnshire Teaching Hospitals NHS Trust</c:v>
                </c:pt>
                <c:pt idx="4">
                  <c:v>Northampton General Hospital NHS Trust</c:v>
                </c:pt>
              </c:strCache>
            </c:strRef>
          </c:cat>
          <c:val>
            <c:numRef>
              <c:f>Sheet1!$B$2:$B$6</c:f>
              <c:numCache>
                <c:formatCode>0.0</c:formatCode>
                <c:ptCount val="5"/>
                <c:pt idx="0">
                  <c:v>6.589954965500108</c:v>
                </c:pt>
                <c:pt idx="1">
                  <c:v>6.7373905777763818</c:v>
                </c:pt>
                <c:pt idx="2">
                  <c:v>6.8317605511910928</c:v>
                </c:pt>
                <c:pt idx="3">
                  <c:v>6.995386686173994</c:v>
                </c:pt>
                <c:pt idx="4">
                  <c:v>7.1204965158497737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Kettering General Hospital NHS Foundation Trust</c:v>
                </c:pt>
                <c:pt idx="2">
                  <c:v>Sandwell and West Birmingham Hospitals NHS Trust</c:v>
                </c:pt>
                <c:pt idx="3">
                  <c:v>United Lincolnshire Teaching Hospitals NHS Trust</c:v>
                </c:pt>
                <c:pt idx="4">
                  <c:v>Northampton General Hospital NHS Trust</c:v>
                </c:pt>
              </c:strCache>
            </c:strRef>
          </c:cat>
          <c:val>
            <c:numRef>
              <c:f>Sheet1!$C$2:$C$6</c:f>
              <c:numCache>
                <c:formatCode>0.0</c:formatCode>
                <c:ptCount val="5"/>
                <c:pt idx="0">
                  <c:v>3.410045034499892</c:v>
                </c:pt>
                <c:pt idx="1">
                  <c:v>3.2626094222236182</c:v>
                </c:pt>
                <c:pt idx="2">
                  <c:v>3.1682394488089072</c:v>
                </c:pt>
                <c:pt idx="3">
                  <c:v>3.004613313826006</c:v>
                </c:pt>
                <c:pt idx="4">
                  <c:v>2.8795034841502263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0.1260946176159754</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0.4569443512831155</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0.12739266878142974</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1.3299613182795893</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0.12739266878142885</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0.20731234247365649</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7.3063318584367014</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0.37204820653156201</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0.5684053485682945</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0.15846716148349849</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1.6543745963295207</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0.15846716148349849</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0.42784586685855608</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6.9625934543889283</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0.41992511141258237</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0.62188514520775229</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0.17337692894349122</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1.8100304451001943</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0.17337692894349122</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0.57510557081738156</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6.7285685729682347</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0.54219717199854678</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0.5191493206138782</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0.14473494915377838</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1.5110122554065564</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0.14473494915377927</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0.37900691386955998</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6.985056101573023</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0.28260869565217389</c:v>
                </c:pt>
                <c:pt idx="1">
                  <c:v>0.25362318840579712</c:v>
                </c:pt>
                <c:pt idx="2">
                  <c:v>0.52898550724637683</c:v>
                </c:pt>
                <c:pt idx="3">
                  <c:v>0</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0.81702074198842478</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1.5167966856075688</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0.42287157557760136</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4.4147190218856256</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0.40436586522376849</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8.5646263268825606</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0.45495433268300101</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0.35851676925273512</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9.9951794807731531E-2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1.0434825022386178</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9.9951794807731531E-2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0.2360778123049716</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8.1985052720855336</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University Hospitals Birmingham NHS Foundation Trust</c:v>
                </c:pt>
                <c:pt idx="3">
                  <c:v>The Shrewsbury and Telford Hospital NHS Trust</c:v>
                </c:pt>
                <c:pt idx="4">
                  <c:v>South Warwickshire University NHS Foundation Trust</c:v>
                </c:pt>
              </c:strCache>
            </c:strRef>
          </c:cat>
          <c:val>
            <c:numRef>
              <c:f>Sheet1!$B$2:$B$6</c:f>
              <c:numCache>
                <c:formatCode>0.0</c:formatCode>
                <c:ptCount val="5"/>
                <c:pt idx="0">
                  <c:v>8.7371174516694783</c:v>
                </c:pt>
                <c:pt idx="1">
                  <c:v>8.7353528256900965</c:v>
                </c:pt>
                <c:pt idx="2">
                  <c:v>8.6264254784873931</c:v>
                </c:pt>
                <c:pt idx="3">
                  <c:v>8.61082381437053</c:v>
                </c:pt>
                <c:pt idx="4">
                  <c:v>8.5438527133212325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University Hospitals Birmingham NHS Foundation Trust</c:v>
                </c:pt>
                <c:pt idx="3">
                  <c:v>The Shrewsbury and Telford Hospital NHS Trust</c:v>
                </c:pt>
                <c:pt idx="4">
                  <c:v>South Warwickshire University NHS Foundation Trust</c:v>
                </c:pt>
              </c:strCache>
            </c:strRef>
          </c:cat>
          <c:val>
            <c:numRef>
              <c:f>Sheet1!$C$2:$C$6</c:f>
              <c:numCache>
                <c:formatCode>0.0</c:formatCode>
                <c:ptCount val="5"/>
                <c:pt idx="0">
                  <c:v>1.2628825483305217</c:v>
                </c:pt>
                <c:pt idx="1">
                  <c:v>1.2646471743099035</c:v>
                </c:pt>
                <c:pt idx="2">
                  <c:v>1.3735745215126069</c:v>
                </c:pt>
                <c:pt idx="3">
                  <c:v>1.38917618562947</c:v>
                </c:pt>
                <c:pt idx="4">
                  <c:v>1.4561472866787675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Worcestershire Acute Hospitals NHS Trust</c:v>
                </c:pt>
                <c:pt idx="2">
                  <c:v>Northampton General Hospital NHS Trust</c:v>
                </c:pt>
                <c:pt idx="3">
                  <c:v>The Dudley Group NHS Foundation Trust</c:v>
                </c:pt>
                <c:pt idx="4">
                  <c:v>University Hospitals of Derby and Burton NHS Foundation Trust</c:v>
                </c:pt>
              </c:strCache>
            </c:strRef>
          </c:cat>
          <c:val>
            <c:numRef>
              <c:f>Sheet1!$B$2:$B$6</c:f>
              <c:numCache>
                <c:formatCode>0.0</c:formatCode>
                <c:ptCount val="5"/>
                <c:pt idx="0">
                  <c:v>7.6274605047820589</c:v>
                </c:pt>
                <c:pt idx="1">
                  <c:v>7.702056970986745</c:v>
                </c:pt>
                <c:pt idx="2">
                  <c:v>7.9188213707287112</c:v>
                </c:pt>
                <c:pt idx="3">
                  <c:v>8.001222581876652</c:v>
                </c:pt>
                <c:pt idx="4">
                  <c:v>8.0352642692949736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Worcestershire Acute Hospitals NHS Trust</c:v>
                </c:pt>
                <c:pt idx="2">
                  <c:v>Northampton General Hospital NHS Trust</c:v>
                </c:pt>
                <c:pt idx="3">
                  <c:v>The Dudley Group NHS Foundation Trust</c:v>
                </c:pt>
                <c:pt idx="4">
                  <c:v>University Hospitals of Derby and Burton NHS Foundation Trust</c:v>
                </c:pt>
              </c:strCache>
            </c:strRef>
          </c:cat>
          <c:val>
            <c:numRef>
              <c:f>Sheet1!$C$2:$C$6</c:f>
              <c:numCache>
                <c:formatCode>0.0</c:formatCode>
                <c:ptCount val="5"/>
                <c:pt idx="0">
                  <c:v>2.3725394952179411</c:v>
                </c:pt>
                <c:pt idx="1">
                  <c:v>2.297943029013255</c:v>
                </c:pt>
                <c:pt idx="2">
                  <c:v>2.0811786292712888</c:v>
                </c:pt>
                <c:pt idx="3">
                  <c:v>1.998777418123348</c:v>
                </c:pt>
                <c:pt idx="4">
                  <c:v>1.9647357307050264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0.19652796432497155</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0.41392595377506947</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0.11539946118435029</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1.2047539390890574</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0.11539946118435296</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0.2371100041675458</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6.7373771248658727</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8.4037904530294583E-2</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0.26810375018639299</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7.4745321067318571E-2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0.78033050640048884</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7.4745321067318571E-2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0.26810375018639299</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8.2383876497402753E-2</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8.6667368171076173</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7.7697037802299649</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Northampton General Hospital NHS Trust</c:v>
                </c:pt>
                <c:pt idx="3">
                  <c:v>George Eliot Hospital NHS Trust</c:v>
                </c:pt>
                <c:pt idx="4">
                  <c:v>Wye Valley NHS Trust</c:v>
                </c:pt>
              </c:strCache>
            </c:strRef>
          </c:cat>
          <c:val>
            <c:numRef>
              <c:f>Sheet1!$B$2:$B$6</c:f>
              <c:numCache>
                <c:formatCode>0.0</c:formatCode>
                <c:ptCount val="5"/>
                <c:pt idx="0">
                  <c:v>8.4033718495717888</c:v>
                </c:pt>
                <c:pt idx="1">
                  <c:v>8.2697578800996236</c:v>
                </c:pt>
                <c:pt idx="2">
                  <c:v>8.2436098483442652</c:v>
                </c:pt>
                <c:pt idx="3">
                  <c:v>8.1366374355882414</c:v>
                </c:pt>
                <c:pt idx="4">
                  <c:v>8.1188957396676233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Northampton General Hospital NHS Trust</c:v>
                </c:pt>
                <c:pt idx="3">
                  <c:v>George Eliot Hospital NHS Trust</c:v>
                </c:pt>
                <c:pt idx="4">
                  <c:v>Wye Valley NHS Trust</c:v>
                </c:pt>
              </c:strCache>
            </c:strRef>
          </c:cat>
          <c:val>
            <c:numRef>
              <c:f>Sheet1!$C$2:$C$6</c:f>
              <c:numCache>
                <c:formatCode>0.0</c:formatCode>
                <c:ptCount val="5"/>
                <c:pt idx="0">
                  <c:v>1.5966281504282112</c:v>
                </c:pt>
                <c:pt idx="1">
                  <c:v>1.7302421199003764</c:v>
                </c:pt>
                <c:pt idx="2">
                  <c:v>1.7563901516557348</c:v>
                </c:pt>
                <c:pt idx="3">
                  <c:v>1.8633625644117586</c:v>
                </c:pt>
                <c:pt idx="4">
                  <c:v>1.8811042603323767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University Hospitals Coventry and Warwickshire NHS Trust</c:v>
                </c:pt>
                <c:pt idx="2">
                  <c:v>Birmingham Women's and Children's NHS Foundation Trust</c:v>
                </c:pt>
                <c:pt idx="3">
                  <c:v>The Dudley Group NHS Foundation Trust</c:v>
                </c:pt>
                <c:pt idx="4">
                  <c:v>Sandwell and West Birmingham Hospitals NHS Trust</c:v>
                </c:pt>
              </c:strCache>
            </c:strRef>
          </c:cat>
          <c:val>
            <c:numRef>
              <c:f>Sheet1!$B$2:$B$6</c:f>
              <c:numCache>
                <c:formatCode>0.0</c:formatCode>
                <c:ptCount val="5"/>
                <c:pt idx="0">
                  <c:v>7.1440183753085078</c:v>
                </c:pt>
                <c:pt idx="1">
                  <c:v>7.2152550042099142</c:v>
                </c:pt>
                <c:pt idx="2">
                  <c:v>7.2479914295212016</c:v>
                </c:pt>
                <c:pt idx="3">
                  <c:v>7.4865436362177649</c:v>
                </c:pt>
                <c:pt idx="4">
                  <c:v>7.5620692773381748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University Hospitals Coventry and Warwickshire NHS Trust</c:v>
                </c:pt>
                <c:pt idx="2">
                  <c:v>Birmingham Women's and Children's NHS Foundation Trust</c:v>
                </c:pt>
                <c:pt idx="3">
                  <c:v>The Dudley Group NHS Foundation Trust</c:v>
                </c:pt>
                <c:pt idx="4">
                  <c:v>Sandwell and West Birmingham Hospitals NHS Trust</c:v>
                </c:pt>
              </c:strCache>
            </c:strRef>
          </c:cat>
          <c:val>
            <c:numRef>
              <c:f>Sheet1!$C$2:$C$6</c:f>
              <c:numCache>
                <c:formatCode>0.0</c:formatCode>
                <c:ptCount val="5"/>
                <c:pt idx="0">
                  <c:v>2.8559816246914922</c:v>
                </c:pt>
                <c:pt idx="1">
                  <c:v>2.7847449957900858</c:v>
                </c:pt>
                <c:pt idx="2">
                  <c:v>2.7520085704787984</c:v>
                </c:pt>
                <c:pt idx="3">
                  <c:v>2.5134563637822351</c:v>
                </c:pt>
                <c:pt idx="4">
                  <c:v>2.4379307226618252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0.29230769230769232</c:v>
                </c:pt>
                <c:pt idx="1">
                  <c:v>0.70769230769230773</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0.64402296518588464</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0.68976967694068758</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0.1923026288501708</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2.0076120566483135</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0.19230262885017169</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0.3205337881091932</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7.0940457510961767</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0.37663637646735681</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0.89655204548649037</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0.24995200718699451</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2.6094633558183471</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0.24995200718699451</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0.32723191534034868</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6.8408700247683294</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0.31372165158417342</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0.3522747744094934</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9.821157331387198E-2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1.025314837692374</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9.821157331387198E-2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0.26675568763418234</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8.2229449238108288</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0.70471522013949528</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0.34529836360875077</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9.6266602141941604E-2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1.0050096156683743</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9.6266602141941604E-2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0.34529836360874988</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0.11207916372265991</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8.3065599265524401</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0.56053397189234211</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0.26185167627741635</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7.3002289605287984E-2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0.7621335061867569</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7.3002289605287984E-2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6.9981763779288997E-2</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9.4217477629175068</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0.41388831611700549</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0.11596499579299824</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1.2106580398575062</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0.11596499579299824</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0.24042885432125161</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8.3048199173285475</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0.33144554523476266</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0.10694564152142405</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1.1164972658365651</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0.10694564152142405</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0.21334465804147129</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8.4312877034242231</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4.1290733061807749E-2</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0.30165845037254435</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8.4100120606631634E-2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0.87799328124109621</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8.4100120606631634E-2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0.2664446987485487</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8.7200467679929279</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0.10564010338176111</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0.47752453018169483</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0.13313026879011236</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1.3898610451971596</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0.13313026879011236</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0.47752453018169394</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0.16340953661315538</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7.2066740168713563</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0.26951464343347098</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0.49497331909202202</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0.13799486068198785</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1.4406466917127521</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0.13799486068198785</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0.29437551342145962</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6.7305010837134134</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0.86956521739130432</c:v>
                </c:pt>
                <c:pt idx="1">
                  <c:v>0.13043478260869559</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0.78413441696745334</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0.45611072434040789</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0.12716025982243639</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1.3275350018483607</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0.12716025982243551</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0.19182650691367975</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7.8208870277194968</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0.47386597978229794</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0.42719394669139366</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0.11909847841092969</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1.2433711521049702</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0.11909847841092969</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0.42719394669139277</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2.2042307479187784E-2</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7.1016910060105811</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0.89737735247853045</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0.28399089549536782</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7.9174538398807393E-2</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0.82657090451350523</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7.9174538398806504E-2</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0.28399089549536782</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0.3546290476237548</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8.5245635621300568</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0.50148159217301114</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0.20906051088202204</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2.1825619583329603</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0.20906051088202293</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0.74987846975561556</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0.18655075229153795</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6.0492134488836014</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7.5873840154932877</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George Eliot Hospital NHS Trust</c:v>
                </c:pt>
                <c:pt idx="2">
                  <c:v>United Lincolnshire Teaching Hospitals NHS Trust</c:v>
                </c:pt>
                <c:pt idx="3">
                  <c:v>Nottingham University Hospitals NHS Trust</c:v>
                </c:pt>
                <c:pt idx="4">
                  <c:v>The Dudley Group NHS Foundation Trust</c:v>
                </c:pt>
              </c:strCache>
            </c:strRef>
          </c:cat>
          <c:val>
            <c:numRef>
              <c:f>Sheet1!$B$2:$B$6</c:f>
              <c:numCache>
                <c:formatCode>0.0</c:formatCode>
                <c:ptCount val="5"/>
                <c:pt idx="0">
                  <c:v>8.6474777428539014</c:v>
                </c:pt>
                <c:pt idx="1">
                  <c:v>8.4089317343774113</c:v>
                </c:pt>
                <c:pt idx="2">
                  <c:v>8.319727163299083</c:v>
                </c:pt>
                <c:pt idx="3">
                  <c:v>8.1602961853367884</c:v>
                </c:pt>
                <c:pt idx="4">
                  <c:v>8.0636618896201302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George Eliot Hospital NHS Trust</c:v>
                </c:pt>
                <c:pt idx="2">
                  <c:v>United Lincolnshire Teaching Hospitals NHS Trust</c:v>
                </c:pt>
                <c:pt idx="3">
                  <c:v>Nottingham University Hospitals NHS Trust</c:v>
                </c:pt>
                <c:pt idx="4">
                  <c:v>The Dudley Group NHS Foundation Trust</c:v>
                </c:pt>
              </c:strCache>
            </c:strRef>
          </c:cat>
          <c:val>
            <c:numRef>
              <c:f>Sheet1!$C$2:$C$6</c:f>
              <c:numCache>
                <c:formatCode>0.0</c:formatCode>
                <c:ptCount val="5"/>
                <c:pt idx="0">
                  <c:v>1.3525222571460986</c:v>
                </c:pt>
                <c:pt idx="1">
                  <c:v>1.5910682656225887</c:v>
                </c:pt>
                <c:pt idx="2">
                  <c:v>1.680272836700917</c:v>
                </c:pt>
                <c:pt idx="3">
                  <c:v>1.8397038146632116</c:v>
                </c:pt>
                <c:pt idx="4">
                  <c:v>1.9363381103798698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Sherwood Forest Hospitals NHS Foundation Trust</c:v>
                </c:pt>
                <c:pt idx="3">
                  <c:v>University Hospitals of North Midlands NHS Trust</c:v>
                </c:pt>
                <c:pt idx="4">
                  <c:v>Birmingham Women's and Children's NHS Foundation Trust</c:v>
                </c:pt>
              </c:strCache>
            </c:strRef>
          </c:cat>
          <c:val>
            <c:numRef>
              <c:f>Sheet1!$B$2:$B$6</c:f>
              <c:numCache>
                <c:formatCode>0.0</c:formatCode>
                <c:ptCount val="5"/>
                <c:pt idx="0">
                  <c:v>6.7954872839164127</c:v>
                </c:pt>
                <c:pt idx="1">
                  <c:v>7.0973254919366839</c:v>
                </c:pt>
                <c:pt idx="2">
                  <c:v>7.1229734684173991</c:v>
                </c:pt>
                <c:pt idx="3">
                  <c:v>7.3066210866924211</c:v>
                </c:pt>
                <c:pt idx="4">
                  <c:v>7.3948185186198119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Sherwood Forest Hospitals NHS Foundation Trust</c:v>
                </c:pt>
                <c:pt idx="3">
                  <c:v>University Hospitals of North Midlands NHS Trust</c:v>
                </c:pt>
                <c:pt idx="4">
                  <c:v>Birmingham Women's and Children's NHS Foundation Trust</c:v>
                </c:pt>
              </c:strCache>
            </c:strRef>
          </c:cat>
          <c:val>
            <c:numRef>
              <c:f>Sheet1!$C$2:$C$6</c:f>
              <c:numCache>
                <c:formatCode>0.0</c:formatCode>
                <c:ptCount val="5"/>
                <c:pt idx="0">
                  <c:v>3.2045127160835873</c:v>
                </c:pt>
                <c:pt idx="1">
                  <c:v>2.9026745080633161</c:v>
                </c:pt>
                <c:pt idx="2">
                  <c:v>2.8770265315826009</c:v>
                </c:pt>
                <c:pt idx="3">
                  <c:v>2.6933789133075789</c:v>
                </c:pt>
                <c:pt idx="4">
                  <c:v>2.6051814813801881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0.31665551538757963</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0.72220452618178221</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0.20134522231859542</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2.1020154445745582</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0.20134522231859542</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0.59040792614307236</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6.0060555058773089</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0.16887158604708308</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0.30632177945892458</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8.5400221890413519E-2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0.8915661534778998</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8.5400221890413519E-2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0.30632177945892458</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0.18047715400281916</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8.5603160554230104</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0.60286631818867065</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0.37386814969118198</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0.10423164489897641</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1.0881635276370014</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0.10423164489897729</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0.33024940028292882</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8.1957804851795419</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414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RWP | Worcestershire Acute Hospitals NHS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38554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RWP | Worcestershire Acute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38554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RWP | Worcestershire Acute Hospitals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Worcestershire Acute Hospitals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1319326744"/>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2540703981"/>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3788543330"/>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1663515462"/>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843927240"/>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29%</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19%</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87</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239669354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336302905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261311809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383263513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380357550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259957860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248153726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41808771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288598331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246080650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350642375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19585022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414680974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321565947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139144650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339784376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399992496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108711301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28158278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71770164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50228304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68924966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244921704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27554415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164298892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172852829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106131847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13970087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87766936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288130291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184518021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398822122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404835750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418826578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354766562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232650280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3915279228"/>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306267100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418062683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1931927952"/>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93192955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G16. In the four weeks after the birth of your baby, did you receive help and advice from midwives about your baby’s health and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299058040"/>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D7. Do you think your healthcare professionals did everything they could to help manage your pain in hospital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E3. Did you feel that midwives gave you enough support and advice to feed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72462752"/>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C4. Before you were induced, were you given appropriate information and advice on the risks associated with an induced labour?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If you raised a concern during labour and birth, did you feel that it was taken seriously?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792430362"/>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80817611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G16. In the four weeks after the birth of your baby, did you receive help and advice from midwives about your baby’s health and progress?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B8. Were you given enough support for your mental health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2758917779"/>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266590956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If you raised a concern during labour and birth, did you feel that it was taken seriously?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D7. Do you think your healthcare professionals did everything they could to help manage your pain in hospital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E3. Did you feel that midwives gave you enough support and advice to feed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Worcestershire Acute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Receiving help and advice from a midwife about baby's health and progress in the 4 weeks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 </a:t>
            </a:r>
            <a:r>
              <a:rPr lang="en-GB" sz="1400" b="0">
                <a:solidFill>
                  <a:prstClr val="black"/>
                </a:solidFill>
                <a:latin typeface="Arial"/>
              </a:rPr>
              <a:t>Delays to discharge on the day of leaving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given enough support for their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given appropriate information and advice on the associated risks with induced labour</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 </a:t>
            </a:r>
            <a:r>
              <a:rPr kumimoji="0" lang="en-GB" sz="1400" b="0" i="0" u="none" strike="noStrike" kern="1200" cap="none" spc="0" normalizeH="0" baseline="0" noProof="0">
                <a:ln>
                  <a:noFill/>
                </a:ln>
                <a:solidFill>
                  <a:prstClr val="black"/>
                </a:solidFill>
                <a:effectLst/>
                <a:uLnTx/>
                <a:uFillTx/>
                <a:latin typeface="Arial"/>
                <a:ea typeface="+mj-ea"/>
                <a:cs typeface="+mj-cs"/>
              </a:rPr>
              <a:t>Feeling that if a concern was raised, it was taken seriously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Start of your pregnancy: </a:t>
            </a:r>
            <a:r>
              <a:rPr lang="en-GB" sz="1400" b="0" noProof="0">
                <a:solidFill>
                  <a:prstClr val="black"/>
                </a:solidFill>
                <a:latin typeface="Arial"/>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 </a:t>
            </a:r>
            <a:r>
              <a:rPr lang="en-GB" sz="1400" b="0">
                <a:solidFill>
                  <a:prstClr val="black"/>
                </a:solidFill>
                <a:latin typeface="Arial"/>
              </a:rPr>
              <a:t>Feeling that healthcare professionals did everything they could to manage their pain</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Feeding your baby: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Midwives giving enough support and advice to feed their baby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Worcestershire Acute Hospitals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138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756770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46662053"/>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35378680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2133197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349765421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117132807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5648929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08640622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781786338"/>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9255376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0609469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333097488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211965878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73665619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241455168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129938516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9281782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354861694"/>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6588860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7852485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239734074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42105799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206855855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224345643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151437033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355220781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47278769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35796280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3050898793"/>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74892175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407216372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363252829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0316059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9472028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5097654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1423371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233361323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350012511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416919036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223622793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452086512"/>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45818008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304251286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7469005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959218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4992816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6868997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304825659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422160711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425131711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328283696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317205006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361698883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53995465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378056723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267180216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7920873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285896946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31477204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8027940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417390134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337136756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28506777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200514439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6169065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4819071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3728339966"/>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109048292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25684904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349255319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79245242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318567055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310885408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428891712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6478531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27069137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5628862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240237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182054023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299374961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241750567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50440987"/>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87656885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869315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4142577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103494267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424764694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56733894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121917266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80391354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52567742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226119203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38860059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301935995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208336684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79267259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227525944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259927108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212741300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283231953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72581482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31986679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200358251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9261150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248393059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1314644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4036676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4291992211"/>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281664606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322129226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205233546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167899727"/>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4881587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2504930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3956215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3718446335"/>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339620486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240866638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319426431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31593774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238908240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5035647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259995991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295526543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278018911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138456132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191735042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187014838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79082603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178975775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2297670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65418994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293188965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330073415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88138632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113171413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89172441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263620623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387966536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247847220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76784071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307618138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94068170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40628843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351278133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154931184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71311095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359638502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131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216340748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278179407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185418974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55656771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15070519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18959445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290381872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386230738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273373882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87340786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201622616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423602213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195302162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11582674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63349087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234248353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200111483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144754425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2181542640"/>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427318417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369839909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325290374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306006641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324949488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305834870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361957639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165525424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202123163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455015942"/>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138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48</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3463226174"/>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3308593520"/>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3066019893"/>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51%</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2821702012"/>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120886324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557485306"/>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372375235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420472126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101942465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28263028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204907038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145562481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42664952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128587665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299983995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347554811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338924316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36707962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49770526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362885529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298679914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41759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11243871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44315292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303074231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107612453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250851201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49226469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97265945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287359446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261917053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84376364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299739176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381153236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354215804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207436259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255950143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365293015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16654</Words>
  <Application>Microsoft Office PowerPoint</Application>
  <PresentationFormat>Widescreen</PresentationFormat>
  <Paragraphs>1948</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Worcestershire Acute Hospitals NHS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Carmen Norris</cp:lastModifiedBy>
  <cp:revision>397</cp:revision>
  <dcterms:created xsi:type="dcterms:W3CDTF">2021-03-04T09:52:26Z</dcterms:created>
  <dcterms:modified xsi:type="dcterms:W3CDTF">2025-11-28T19:48:15Z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